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315" r:id="rId3"/>
    <p:sldId id="410" r:id="rId4"/>
    <p:sldId id="412" r:id="rId5"/>
    <p:sldId id="413" r:id="rId6"/>
    <p:sldId id="416" r:id="rId7"/>
    <p:sldId id="422" r:id="rId8"/>
    <p:sldId id="417" r:id="rId9"/>
    <p:sldId id="411" r:id="rId10"/>
    <p:sldId id="419" r:id="rId11"/>
    <p:sldId id="421" r:id="rId12"/>
    <p:sldId id="423" r:id="rId13"/>
    <p:sldId id="420" r:id="rId14"/>
    <p:sldId id="424" r:id="rId15"/>
    <p:sldId id="425" r:id="rId16"/>
    <p:sldId id="426" r:id="rId1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5081"/>
    <a:srgbClr val="FF2147"/>
    <a:srgbClr val="4D7FC0"/>
    <a:srgbClr val="FA636E"/>
    <a:srgbClr val="FEE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48FF32-42BE-994A-878C-A43CC06AB9AD}" v="546" dt="2025-04-03T13:34:57.3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79"/>
    <p:restoredTop sz="96260"/>
  </p:normalViewPr>
  <p:slideViewPr>
    <p:cSldViewPr snapToGrid="0">
      <p:cViewPr>
        <p:scale>
          <a:sx n="82" d="100"/>
          <a:sy n="82" d="100"/>
        </p:scale>
        <p:origin x="277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án Sanhueza" userId="c749adf2e4d41ece" providerId="LiveId" clId="{D3CF32DE-A828-B743-A4A2-75B501434A31}"/>
    <pc:docChg chg="undo custSel addSld delSld modSld sldOrd addSection delSection modSection">
      <pc:chgData name="Fabián Sanhueza" userId="c749adf2e4d41ece" providerId="LiveId" clId="{D3CF32DE-A828-B743-A4A2-75B501434A31}" dt="2025-03-12T18:19:46.377" v="3235" actId="20577"/>
      <pc:docMkLst>
        <pc:docMk/>
      </pc:docMkLst>
      <pc:sldChg chg="addSp modSp mod">
        <pc:chgData name="Fabián Sanhueza" userId="c749adf2e4d41ece" providerId="LiveId" clId="{D3CF32DE-A828-B743-A4A2-75B501434A31}" dt="2025-03-04T14:10:34.545" v="47"/>
        <pc:sldMkLst>
          <pc:docMk/>
          <pc:sldMk cId="3137933092" sldId="256"/>
        </pc:sldMkLst>
        <pc:spChg chg="add mod">
          <ac:chgData name="Fabián Sanhueza" userId="c749adf2e4d41ece" providerId="LiveId" clId="{D3CF32DE-A828-B743-A4A2-75B501434A31}" dt="2025-03-04T14:10:34.545" v="47"/>
          <ac:spMkLst>
            <pc:docMk/>
            <pc:sldMk cId="3137933092" sldId="256"/>
            <ac:spMk id="2" creationId="{ECD55188-6A58-C2D0-1F79-6EFE65282E82}"/>
          </ac:spMkLst>
        </pc:spChg>
        <pc:spChg chg="mod">
          <ac:chgData name="Fabián Sanhueza" userId="c749adf2e4d41ece" providerId="LiveId" clId="{D3CF32DE-A828-B743-A4A2-75B501434A31}" dt="2025-03-04T14:10:10.396" v="46" actId="20577"/>
          <ac:spMkLst>
            <pc:docMk/>
            <pc:sldMk cId="3137933092" sldId="256"/>
            <ac:spMk id="6" creationId="{DA0D5A59-D146-DEAD-1D30-BF2BC8C10671}"/>
          </ac:spMkLst>
        </pc:spChg>
        <pc:spChg chg="mod">
          <ac:chgData name="Fabián Sanhueza" userId="c749adf2e4d41ece" providerId="LiveId" clId="{D3CF32DE-A828-B743-A4A2-75B501434A31}" dt="2025-03-04T14:10:05.344" v="17" actId="404"/>
          <ac:spMkLst>
            <pc:docMk/>
            <pc:sldMk cId="3137933092" sldId="256"/>
            <ac:spMk id="10" creationId="{5E45D71A-01A9-A838-3F1A-0244D131CAF3}"/>
          </ac:spMkLst>
        </pc:spChg>
      </pc:sldChg>
      <pc:sldChg chg="addSp delSp modSp mod delAnim modAnim modShow">
        <pc:chgData name="Fabián Sanhueza" userId="c749adf2e4d41ece" providerId="LiveId" clId="{D3CF32DE-A828-B743-A4A2-75B501434A31}" dt="2025-03-04T14:21:42.140" v="912"/>
        <pc:sldMkLst>
          <pc:docMk/>
          <pc:sldMk cId="3302956057" sldId="257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657808140" sldId="271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4181435550" sldId="285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2298486183" sldId="286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2776910405" sldId="288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1924531587" sldId="289"/>
        </pc:sldMkLst>
      </pc:sldChg>
      <pc:sldChg chg="del mod modShow">
        <pc:chgData name="Fabián Sanhueza" userId="c749adf2e4d41ece" providerId="LiveId" clId="{D3CF32DE-A828-B743-A4A2-75B501434A31}" dt="2025-03-04T14:12:44.414" v="382" actId="18676"/>
        <pc:sldMkLst>
          <pc:docMk/>
          <pc:sldMk cId="189218281" sldId="303"/>
        </pc:sldMkLst>
      </pc:sldChg>
      <pc:sldChg chg="modSp">
        <pc:chgData name="Fabián Sanhueza" userId="c749adf2e4d41ece" providerId="LiveId" clId="{D3CF32DE-A828-B743-A4A2-75B501434A31}" dt="2025-03-05T11:30:20.128" v="1954" actId="20577"/>
        <pc:sldMkLst>
          <pc:docMk/>
          <pc:sldMk cId="2860363997" sldId="311"/>
        </pc:sldMkLst>
        <pc:spChg chg="mod">
          <ac:chgData name="Fabián Sanhueza" userId="c749adf2e4d41ece" providerId="LiveId" clId="{D3CF32DE-A828-B743-A4A2-75B501434A31}" dt="2025-03-05T11:11:22.221" v="1108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D3CF32DE-A828-B743-A4A2-75B501434A31}" dt="2025-03-04T14:12:19.989" v="378" actId="11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D3CF32DE-A828-B743-A4A2-75B501434A31}" dt="2025-03-04T14:12:17.238" v="374" actId="115"/>
          <ac:spMkLst>
            <pc:docMk/>
            <pc:sldMk cId="2860363997" sldId="311"/>
            <ac:spMk id="7" creationId="{ABB8AF62-D2D9-4199-A917-479310C03BDC}"/>
          </ac:spMkLst>
        </pc:spChg>
        <pc:spChg chg="mod">
          <ac:chgData name="Fabián Sanhueza" userId="c749adf2e4d41ece" providerId="LiveId" clId="{D3CF32DE-A828-B743-A4A2-75B501434A31}" dt="2025-03-05T11:30:20.128" v="1954" actId="20577"/>
          <ac:spMkLst>
            <pc:docMk/>
            <pc:sldMk cId="2860363997" sldId="311"/>
            <ac:spMk id="8" creationId="{C01E2952-E0EE-4B21-B0B0-9A1BE8B49730}"/>
          </ac:spMkLst>
        </pc:spChg>
        <pc:spChg chg="mod">
          <ac:chgData name="Fabián Sanhueza" userId="c749adf2e4d41ece" providerId="LiveId" clId="{D3CF32DE-A828-B743-A4A2-75B501434A31}" dt="2025-03-04T14:12:13.313" v="371" actId="115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D3CF32DE-A828-B743-A4A2-75B501434A31}" dt="2025-03-05T11:10:51.542" v="1100" actId="20577"/>
        <pc:sldMkLst>
          <pc:docMk/>
          <pc:sldMk cId="3297025274" sldId="315"/>
        </pc:sldMkLst>
        <pc:spChg chg="mod">
          <ac:chgData name="Fabián Sanhueza" userId="c749adf2e4d41ece" providerId="LiveId" clId="{D3CF32DE-A828-B743-A4A2-75B501434A31}" dt="2025-03-05T11:10:51.542" v="1100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D3CF32DE-A828-B743-A4A2-75B501434A31}" dt="2025-03-04T14:10:46.716" v="62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 mod modShow">
        <pc:chgData name="Fabián Sanhueza" userId="c749adf2e4d41ece" providerId="LiveId" clId="{D3CF32DE-A828-B743-A4A2-75B501434A31}" dt="2025-03-05T11:33:18.921" v="2256" actId="2696"/>
        <pc:sldMkLst>
          <pc:docMk/>
          <pc:sldMk cId="257997843" sldId="323"/>
        </pc:sldMkLst>
      </pc:sldChg>
      <pc:sldChg chg="del mod modShow">
        <pc:chgData name="Fabián Sanhueza" userId="c749adf2e4d41ece" providerId="LiveId" clId="{D3CF32DE-A828-B743-A4A2-75B501434A31}" dt="2025-03-11T14:58:00.846" v="2845" actId="2696"/>
        <pc:sldMkLst>
          <pc:docMk/>
          <pc:sldMk cId="3440133900" sldId="324"/>
        </pc:sldMkLst>
      </pc:sldChg>
      <pc:sldChg chg="del">
        <pc:chgData name="Fabián Sanhueza" userId="c749adf2e4d41ece" providerId="LiveId" clId="{D3CF32DE-A828-B743-A4A2-75B501434A31}" dt="2025-03-04T14:10:39.125" v="48" actId="2696"/>
        <pc:sldMkLst>
          <pc:docMk/>
          <pc:sldMk cId="2193737291" sldId="334"/>
        </pc:sldMkLst>
      </pc:sldChg>
      <pc:sldChg chg="del mod modShow">
        <pc:chgData name="Fabián Sanhueza" userId="c749adf2e4d41ece" providerId="LiveId" clId="{D3CF32DE-A828-B743-A4A2-75B501434A31}" dt="2025-03-04T14:21:49.008" v="917" actId="2696"/>
        <pc:sldMkLst>
          <pc:docMk/>
          <pc:sldMk cId="1694838130" sldId="335"/>
        </pc:sldMkLst>
      </pc:sldChg>
      <pc:sldChg chg="addSp delSp modSp mod modShow">
        <pc:chgData name="Fabián Sanhueza" userId="c749adf2e4d41ece" providerId="LiveId" clId="{D3CF32DE-A828-B743-A4A2-75B501434A31}" dt="2025-03-04T14:20:03.592" v="807"/>
        <pc:sldMkLst>
          <pc:docMk/>
          <pc:sldMk cId="4056050518" sldId="340"/>
        </pc:sldMkLst>
      </pc:sldChg>
      <pc:sldChg chg="del mod modShow">
        <pc:chgData name="Fabián Sanhueza" userId="c749adf2e4d41ece" providerId="LiveId" clId="{D3CF32DE-A828-B743-A4A2-75B501434A31}" dt="2025-03-04T14:21:48.924" v="913" actId="2696"/>
        <pc:sldMkLst>
          <pc:docMk/>
          <pc:sldMk cId="597178937" sldId="341"/>
        </pc:sldMkLst>
      </pc:sldChg>
      <pc:sldChg chg="del mod modShow">
        <pc:chgData name="Fabián Sanhueza" userId="c749adf2e4d41ece" providerId="LiveId" clId="{D3CF32DE-A828-B743-A4A2-75B501434A31}" dt="2025-03-04T14:21:49.007" v="916" actId="2696"/>
        <pc:sldMkLst>
          <pc:docMk/>
          <pc:sldMk cId="2547449732" sldId="342"/>
        </pc:sldMkLst>
      </pc:sldChg>
      <pc:sldChg chg="del mod modShow">
        <pc:chgData name="Fabián Sanhueza" userId="c749adf2e4d41ece" providerId="LiveId" clId="{D3CF32DE-A828-B743-A4A2-75B501434A31}" dt="2025-03-04T14:21:49.072" v="921" actId="2696"/>
        <pc:sldMkLst>
          <pc:docMk/>
          <pc:sldMk cId="3050550865" sldId="343"/>
        </pc:sldMkLst>
      </pc:sldChg>
      <pc:sldChg chg="del mod modShow">
        <pc:chgData name="Fabián Sanhueza" userId="c749adf2e4d41ece" providerId="LiveId" clId="{D3CF32DE-A828-B743-A4A2-75B501434A31}" dt="2025-03-04T14:21:49.073" v="922" actId="2696"/>
        <pc:sldMkLst>
          <pc:docMk/>
          <pc:sldMk cId="221142386" sldId="344"/>
        </pc:sldMkLst>
      </pc:sldChg>
      <pc:sldChg chg="del mod modShow">
        <pc:chgData name="Fabián Sanhueza" userId="c749adf2e4d41ece" providerId="LiveId" clId="{D3CF32DE-A828-B743-A4A2-75B501434A31}" dt="2025-03-04T14:21:48.969" v="915" actId="2696"/>
        <pc:sldMkLst>
          <pc:docMk/>
          <pc:sldMk cId="3043896302" sldId="345"/>
        </pc:sldMkLst>
      </pc:sldChg>
      <pc:sldChg chg="del mod modShow">
        <pc:chgData name="Fabián Sanhueza" userId="c749adf2e4d41ece" providerId="LiveId" clId="{D3CF32DE-A828-B743-A4A2-75B501434A31}" dt="2025-03-04T14:21:49.030" v="920" actId="2696"/>
        <pc:sldMkLst>
          <pc:docMk/>
          <pc:sldMk cId="1394004359" sldId="346"/>
        </pc:sldMkLst>
      </pc:sldChg>
      <pc:sldChg chg="del mod modShow">
        <pc:chgData name="Fabián Sanhueza" userId="c749adf2e4d41ece" providerId="LiveId" clId="{D3CF32DE-A828-B743-A4A2-75B501434A31}" dt="2025-03-04T14:21:49.085" v="923" actId="2696"/>
        <pc:sldMkLst>
          <pc:docMk/>
          <pc:sldMk cId="678656817" sldId="347"/>
        </pc:sldMkLst>
      </pc:sldChg>
      <pc:sldChg chg="del mod modShow">
        <pc:chgData name="Fabián Sanhueza" userId="c749adf2e4d41ece" providerId="LiveId" clId="{D3CF32DE-A828-B743-A4A2-75B501434A31}" dt="2025-03-04T14:21:48.959" v="914" actId="2696"/>
        <pc:sldMkLst>
          <pc:docMk/>
          <pc:sldMk cId="2915490116" sldId="348"/>
        </pc:sldMkLst>
      </pc:sldChg>
      <pc:sldChg chg="del mod modShow">
        <pc:chgData name="Fabián Sanhueza" userId="c749adf2e4d41ece" providerId="LiveId" clId="{D3CF32DE-A828-B743-A4A2-75B501434A31}" dt="2025-03-04T14:21:49.010" v="919" actId="2696"/>
        <pc:sldMkLst>
          <pc:docMk/>
          <pc:sldMk cId="3174496946" sldId="349"/>
        </pc:sldMkLst>
      </pc:sldChg>
      <pc:sldChg chg="del mod modShow">
        <pc:chgData name="Fabián Sanhueza" userId="c749adf2e4d41ece" providerId="LiveId" clId="{D3CF32DE-A828-B743-A4A2-75B501434A31}" dt="2025-03-04T14:21:49.009" v="918" actId="2696"/>
        <pc:sldMkLst>
          <pc:docMk/>
          <pc:sldMk cId="1465187972" sldId="350"/>
        </pc:sldMkLst>
      </pc:sldChg>
      <pc:sldChg chg="del mod modShow">
        <pc:chgData name="Fabián Sanhueza" userId="c749adf2e4d41ece" providerId="LiveId" clId="{D3CF32DE-A828-B743-A4A2-75B501434A31}" dt="2025-03-04T14:21:49.102" v="924" actId="2696"/>
        <pc:sldMkLst>
          <pc:docMk/>
          <pc:sldMk cId="4123960469" sldId="351"/>
        </pc:sldMkLst>
      </pc:sldChg>
      <pc:sldChg chg="addSp delSp modSp add mod ord modAnim modShow">
        <pc:chgData name="Fabián Sanhueza" userId="c749adf2e4d41ece" providerId="LiveId" clId="{D3CF32DE-A828-B743-A4A2-75B501434A31}" dt="2025-03-05T11:32:54.877" v="2255"/>
        <pc:sldMkLst>
          <pc:docMk/>
          <pc:sldMk cId="2623426011" sldId="352"/>
        </pc:sldMkLst>
        <pc:spChg chg="add mod">
          <ac:chgData name="Fabián Sanhueza" userId="c749adf2e4d41ece" providerId="LiveId" clId="{D3CF32DE-A828-B743-A4A2-75B501434A31}" dt="2025-03-05T11:32:45.372" v="2252" actId="113"/>
          <ac:spMkLst>
            <pc:docMk/>
            <pc:sldMk cId="2623426011" sldId="352"/>
            <ac:spMk id="2" creationId="{8A30A86A-B936-F0F5-9F1D-7F4EAF9BFBF6}"/>
          </ac:spMkLst>
        </pc:spChg>
      </pc:sldChg>
      <pc:sldChg chg="addSp delSp modSp add mod">
        <pc:chgData name="Fabián Sanhueza" userId="c749adf2e4d41ece" providerId="LiveId" clId="{D3CF32DE-A828-B743-A4A2-75B501434A31}" dt="2025-03-05T11:15:08.403" v="1310" actId="20577"/>
        <pc:sldMkLst>
          <pc:docMk/>
          <pc:sldMk cId="3155124830" sldId="353"/>
        </pc:sldMkLst>
      </pc:sldChg>
      <pc:sldChg chg="add del">
        <pc:chgData name="Fabián Sanhueza" userId="c749adf2e4d41ece" providerId="LiveId" clId="{D3CF32DE-A828-B743-A4A2-75B501434A31}" dt="2025-03-04T14:19:09.888" v="791"/>
        <pc:sldMkLst>
          <pc:docMk/>
          <pc:sldMk cId="1823164491" sldId="354"/>
        </pc:sldMkLst>
      </pc:sldChg>
      <pc:sldChg chg="addSp delSp modSp add mod modAnim">
        <pc:chgData name="Fabián Sanhueza" userId="c749adf2e4d41ece" providerId="LiveId" clId="{D3CF32DE-A828-B743-A4A2-75B501434A31}" dt="2025-03-11T14:57:04.139" v="2831"/>
        <pc:sldMkLst>
          <pc:docMk/>
          <pc:sldMk cId="2543940360" sldId="354"/>
        </pc:sldMkLst>
      </pc:sldChg>
      <pc:sldChg chg="delSp modSp add mod">
        <pc:chgData name="Fabián Sanhueza" userId="c749adf2e4d41ece" providerId="LiveId" clId="{D3CF32DE-A828-B743-A4A2-75B501434A31}" dt="2025-03-11T14:56:45.016" v="2828" actId="20577"/>
        <pc:sldMkLst>
          <pc:docMk/>
          <pc:sldMk cId="1776729828" sldId="355"/>
        </pc:sldMkLst>
      </pc:sldChg>
      <pc:sldChg chg="new del">
        <pc:chgData name="Fabián Sanhueza" userId="c749adf2e4d41ece" providerId="LiveId" clId="{D3CF32DE-A828-B743-A4A2-75B501434A31}" dt="2025-03-05T11:12:25.026" v="1112" actId="680"/>
        <pc:sldMkLst>
          <pc:docMk/>
          <pc:sldMk cId="700628919" sldId="356"/>
        </pc:sldMkLst>
      </pc:sldChg>
      <pc:sldChg chg="delSp modSp add mod modAnim">
        <pc:chgData name="Fabián Sanhueza" userId="c749adf2e4d41ece" providerId="LiveId" clId="{D3CF32DE-A828-B743-A4A2-75B501434A31}" dt="2025-03-05T11:13:59.385" v="1202" actId="20577"/>
        <pc:sldMkLst>
          <pc:docMk/>
          <pc:sldMk cId="1234205124" sldId="356"/>
        </pc:sldMkLst>
      </pc:sldChg>
      <pc:sldChg chg="addSp delSp modSp add mod delAnim modAnim">
        <pc:chgData name="Fabián Sanhueza" userId="c749adf2e4d41ece" providerId="LiveId" clId="{D3CF32DE-A828-B743-A4A2-75B501434A31}" dt="2025-03-05T11:29:05.232" v="1878"/>
        <pc:sldMkLst>
          <pc:docMk/>
          <pc:sldMk cId="2023718237" sldId="357"/>
        </pc:sldMkLst>
      </pc:sldChg>
      <pc:sldChg chg="addSp delSp modSp add mod modAnim">
        <pc:chgData name="Fabián Sanhueza" userId="c749adf2e4d41ece" providerId="LiveId" clId="{D3CF32DE-A828-B743-A4A2-75B501434A31}" dt="2025-03-11T14:57:14.599" v="2835" actId="403"/>
        <pc:sldMkLst>
          <pc:docMk/>
          <pc:sldMk cId="201280214" sldId="358"/>
        </pc:sldMkLst>
      </pc:sldChg>
      <pc:sldChg chg="addSp delSp modSp add mod modAnim">
        <pc:chgData name="Fabián Sanhueza" userId="c749adf2e4d41ece" providerId="LiveId" clId="{D3CF32DE-A828-B743-A4A2-75B501434A31}" dt="2025-03-05T11:28:25.939" v="1856"/>
        <pc:sldMkLst>
          <pc:docMk/>
          <pc:sldMk cId="3555762616" sldId="359"/>
        </pc:sldMkLst>
      </pc:sldChg>
      <pc:sldChg chg="addSp modSp add mod modAnim">
        <pc:chgData name="Fabián Sanhueza" userId="c749adf2e4d41ece" providerId="LiveId" clId="{D3CF32DE-A828-B743-A4A2-75B501434A31}" dt="2025-03-05T11:27:39.935" v="1816" actId="1038"/>
        <pc:sldMkLst>
          <pc:docMk/>
          <pc:sldMk cId="3156303650" sldId="360"/>
        </pc:sldMkLst>
      </pc:sldChg>
      <pc:sldChg chg="modSp add">
        <pc:chgData name="Fabián Sanhueza" userId="c749adf2e4d41ece" providerId="LiveId" clId="{D3CF32DE-A828-B743-A4A2-75B501434A31}" dt="2025-03-11T14:57:31.482" v="2836" actId="20577"/>
        <pc:sldMkLst>
          <pc:docMk/>
          <pc:sldMk cId="1246647279" sldId="361"/>
        </pc:sldMkLst>
      </pc:sldChg>
      <pc:sldChg chg="modSp add">
        <pc:chgData name="Fabián Sanhueza" userId="c749adf2e4d41ece" providerId="LiveId" clId="{D3CF32DE-A828-B743-A4A2-75B501434A31}" dt="2025-03-11T14:57:39.010" v="2843" actId="20577"/>
        <pc:sldMkLst>
          <pc:docMk/>
          <pc:sldMk cId="3023605417" sldId="362"/>
        </pc:sldMkLst>
      </pc:sldChg>
      <pc:sldChg chg="addSp delSp modSp add mod delAnim modAnim">
        <pc:chgData name="Fabián Sanhueza" userId="c749adf2e4d41ece" providerId="LiveId" clId="{D3CF32DE-A828-B743-A4A2-75B501434A31}" dt="2025-03-05T11:38:07.458" v="2578" actId="1076"/>
        <pc:sldMkLst>
          <pc:docMk/>
          <pc:sldMk cId="426752741" sldId="363"/>
        </pc:sldMkLst>
      </pc:sldChg>
      <pc:sldChg chg="delSp modSp add mod delAnim modAnim">
        <pc:chgData name="Fabián Sanhueza" userId="c749adf2e4d41ece" providerId="LiveId" clId="{D3CF32DE-A828-B743-A4A2-75B501434A31}" dt="2025-03-05T11:41:18.582" v="2754"/>
        <pc:sldMkLst>
          <pc:docMk/>
          <pc:sldMk cId="3242971469" sldId="364"/>
        </pc:sldMkLst>
      </pc:sldChg>
      <pc:sldChg chg="modSp add modAnim">
        <pc:chgData name="Fabián Sanhueza" userId="c749adf2e4d41ece" providerId="LiveId" clId="{D3CF32DE-A828-B743-A4A2-75B501434A31}" dt="2025-03-05T11:42:38.989" v="2778"/>
        <pc:sldMkLst>
          <pc:docMk/>
          <pc:sldMk cId="3006961643" sldId="365"/>
        </pc:sldMkLst>
      </pc:sldChg>
      <pc:sldChg chg="addSp modSp new mod">
        <pc:chgData name="Fabián Sanhueza" userId="c749adf2e4d41ece" providerId="LiveId" clId="{D3CF32DE-A828-B743-A4A2-75B501434A31}" dt="2025-03-12T18:19:08.528" v="3226" actId="20577"/>
        <pc:sldMkLst>
          <pc:docMk/>
          <pc:sldMk cId="2349636255" sldId="366"/>
        </pc:sldMkLst>
      </pc:sldChg>
      <pc:sldChg chg="modSp add mod">
        <pc:chgData name="Fabián Sanhueza" userId="c749adf2e4d41ece" providerId="LiveId" clId="{D3CF32DE-A828-B743-A4A2-75B501434A31}" dt="2025-03-12T17:53:09.486" v="3224" actId="1076"/>
        <pc:sldMkLst>
          <pc:docMk/>
          <pc:sldMk cId="1491071667" sldId="367"/>
        </pc:sldMkLst>
      </pc:sldChg>
      <pc:sldChg chg="modSp add mod">
        <pc:chgData name="Fabián Sanhueza" userId="c749adf2e4d41ece" providerId="LiveId" clId="{D3CF32DE-A828-B743-A4A2-75B501434A31}" dt="2025-03-12T18:19:46.377" v="3235" actId="20577"/>
        <pc:sldMkLst>
          <pc:docMk/>
          <pc:sldMk cId="3960073396" sldId="368"/>
        </pc:sldMkLst>
      </pc:sldChg>
    </pc:docChg>
  </pc:docChgLst>
  <pc:docChgLst>
    <pc:chgData name="Fabián Sanhueza" userId="c749adf2e4d41ece" providerId="LiveId" clId="{B3A9789D-EFBE-C046-B0FC-4BF8581A3717}"/>
    <pc:docChg chg="custSel addSld delSld modSld delSection">
      <pc:chgData name="Fabián Sanhueza" userId="c749adf2e4d41ece" providerId="LiveId" clId="{B3A9789D-EFBE-C046-B0FC-4BF8581A3717}" dt="2025-03-26T21:15:58.518" v="1514" actId="113"/>
      <pc:docMkLst>
        <pc:docMk/>
      </pc:docMkLst>
      <pc:sldChg chg="modSp mod">
        <pc:chgData name="Fabián Sanhueza" userId="c749adf2e4d41ece" providerId="LiveId" clId="{B3A9789D-EFBE-C046-B0FC-4BF8581A3717}" dt="2025-03-26T21:02:17.758" v="37" actId="20577"/>
        <pc:sldMkLst>
          <pc:docMk/>
          <pc:sldMk cId="3137933092" sldId="256"/>
        </pc:sldMkLst>
        <pc:spChg chg="mod">
          <ac:chgData name="Fabián Sanhueza" userId="c749adf2e4d41ece" providerId="LiveId" clId="{B3A9789D-EFBE-C046-B0FC-4BF8581A3717}" dt="2025-03-26T21:02:17.758" v="37" actId="20577"/>
          <ac:spMkLst>
            <pc:docMk/>
            <pc:sldMk cId="3137933092" sldId="256"/>
            <ac:spMk id="6" creationId="{DA0D5A59-D146-DEAD-1D30-BF2BC8C10671}"/>
          </ac:spMkLst>
        </pc:spChg>
      </pc:sldChg>
      <pc:sldChg chg="modSp mod">
        <pc:chgData name="Fabián Sanhueza" userId="c749adf2e4d41ece" providerId="LiveId" clId="{B3A9789D-EFBE-C046-B0FC-4BF8581A3717}" dt="2025-03-26T21:05:51.639" v="450" actId="20577"/>
        <pc:sldMkLst>
          <pc:docMk/>
          <pc:sldMk cId="2860363997" sldId="311"/>
        </pc:sldMkLst>
        <pc:spChg chg="mod">
          <ac:chgData name="Fabián Sanhueza" userId="c749adf2e4d41ece" providerId="LiveId" clId="{B3A9789D-EFBE-C046-B0FC-4BF8581A3717}" dt="2025-03-26T21:02:54.660" v="136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B3A9789D-EFBE-C046-B0FC-4BF8581A3717}" dt="2025-03-26T21:03:56.811" v="261" actId="20577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B3A9789D-EFBE-C046-B0FC-4BF8581A3717}" dt="2025-03-26T21:04:16.455" v="292" actId="20577"/>
          <ac:spMkLst>
            <pc:docMk/>
            <pc:sldMk cId="2860363997" sldId="311"/>
            <ac:spMk id="7" creationId="{ABB8AF62-D2D9-4199-A917-479310C03BDC}"/>
          </ac:spMkLst>
        </pc:spChg>
        <pc:spChg chg="mod">
          <ac:chgData name="Fabián Sanhueza" userId="c749adf2e4d41ece" providerId="LiveId" clId="{B3A9789D-EFBE-C046-B0FC-4BF8581A3717}" dt="2025-03-26T21:05:16.879" v="348" actId="20577"/>
          <ac:spMkLst>
            <pc:docMk/>
            <pc:sldMk cId="2860363997" sldId="311"/>
            <ac:spMk id="8" creationId="{C01E2952-E0EE-4B21-B0B0-9A1BE8B49730}"/>
          </ac:spMkLst>
        </pc:spChg>
        <pc:spChg chg="mod">
          <ac:chgData name="Fabián Sanhueza" userId="c749adf2e4d41ece" providerId="LiveId" clId="{B3A9789D-EFBE-C046-B0FC-4BF8581A3717}" dt="2025-03-26T21:05:51.639" v="450" actId="20577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B3A9789D-EFBE-C046-B0FC-4BF8581A3717}" dt="2025-03-26T21:02:34.286" v="93" actId="20577"/>
        <pc:sldMkLst>
          <pc:docMk/>
          <pc:sldMk cId="3297025274" sldId="315"/>
        </pc:sldMkLst>
        <pc:spChg chg="mod">
          <ac:chgData name="Fabián Sanhueza" userId="c749adf2e4d41ece" providerId="LiveId" clId="{B3A9789D-EFBE-C046-B0FC-4BF8581A3717}" dt="2025-03-26T21:02:34.286" v="93" actId="20577"/>
          <ac:spMkLst>
            <pc:docMk/>
            <pc:sldMk cId="3297025274" sldId="315"/>
            <ac:spMk id="5" creationId="{DA86F1C6-E13C-FA86-EA8C-391B7A68A3C7}"/>
          </ac:spMkLst>
        </pc:spChg>
      </pc:sldChg>
      <pc:sldChg chg="modSp mod modAnim">
        <pc:chgData name="Fabián Sanhueza" userId="c749adf2e4d41ece" providerId="LiveId" clId="{B3A9789D-EFBE-C046-B0FC-4BF8581A3717}" dt="2025-03-26T21:08:31.224" v="632" actId="20577"/>
        <pc:sldMkLst>
          <pc:docMk/>
          <pc:sldMk cId="2623426011" sldId="352"/>
        </pc:sldMkLst>
        <pc:spChg chg="mod">
          <ac:chgData name="Fabián Sanhueza" userId="c749adf2e4d41ece" providerId="LiveId" clId="{B3A9789D-EFBE-C046-B0FC-4BF8581A3717}" dt="2025-03-26T21:07:15.122" v="575" actId="2710"/>
          <ac:spMkLst>
            <pc:docMk/>
            <pc:sldMk cId="2623426011" sldId="352"/>
            <ac:spMk id="2" creationId="{8A30A86A-B936-F0F5-9F1D-7F4EAF9BFBF6}"/>
          </ac:spMkLst>
        </pc:spChg>
        <pc:spChg chg="mod">
          <ac:chgData name="Fabián Sanhueza" userId="c749adf2e4d41ece" providerId="LiveId" clId="{B3A9789D-EFBE-C046-B0FC-4BF8581A3717}" dt="2025-03-26T21:08:31.224" v="632" actId="20577"/>
          <ac:spMkLst>
            <pc:docMk/>
            <pc:sldMk cId="2623426011" sldId="352"/>
            <ac:spMk id="3" creationId="{1D755365-42CD-80B6-31CC-20D0B4CB3C81}"/>
          </ac:spMkLst>
        </pc:spChg>
      </pc:sldChg>
      <pc:sldChg chg="addSp delSp modSp mod delAnim modAnim">
        <pc:chgData name="Fabián Sanhueza" userId="c749adf2e4d41ece" providerId="LiveId" clId="{B3A9789D-EFBE-C046-B0FC-4BF8581A3717}" dt="2025-03-26T21:11:32.833" v="796" actId="20577"/>
        <pc:sldMkLst>
          <pc:docMk/>
          <pc:sldMk cId="3160213179" sldId="369"/>
        </pc:sldMkLst>
        <pc:spChg chg="add mod">
          <ac:chgData name="Fabián Sanhueza" userId="c749adf2e4d41ece" providerId="LiveId" clId="{B3A9789D-EFBE-C046-B0FC-4BF8581A3717}" dt="2025-03-26T21:11:32.833" v="796" actId="20577"/>
          <ac:spMkLst>
            <pc:docMk/>
            <pc:sldMk cId="3160213179" sldId="369"/>
            <ac:spMk id="3" creationId="{F1CE5234-D089-364C-406B-B50A8E04B846}"/>
          </ac:spMkLst>
        </pc:spChg>
        <pc:spChg chg="mod">
          <ac:chgData name="Fabián Sanhueza" userId="c749adf2e4d41ece" providerId="LiveId" clId="{B3A9789D-EFBE-C046-B0FC-4BF8581A3717}" dt="2025-03-26T21:08:22.202" v="605" actId="20577"/>
          <ac:spMkLst>
            <pc:docMk/>
            <pc:sldMk cId="3160213179" sldId="369"/>
            <ac:spMk id="9" creationId="{CFF62E39-470C-0483-5473-9AF4C399653D}"/>
          </ac:spMkLst>
        </pc:spChg>
      </pc:sldChg>
      <pc:sldChg chg="modSp add modAnim">
        <pc:chgData name="Fabián Sanhueza" userId="c749adf2e4d41ece" providerId="LiveId" clId="{B3A9789D-EFBE-C046-B0FC-4BF8581A3717}" dt="2025-03-26T21:12:50.916" v="1018" actId="20577"/>
        <pc:sldMkLst>
          <pc:docMk/>
          <pc:sldMk cId="954776750" sldId="370"/>
        </pc:sldMkLst>
        <pc:spChg chg="mod">
          <ac:chgData name="Fabián Sanhueza" userId="c749adf2e4d41ece" providerId="LiveId" clId="{B3A9789D-EFBE-C046-B0FC-4BF8581A3717}" dt="2025-03-26T21:12:50.916" v="1018" actId="20577"/>
          <ac:spMkLst>
            <pc:docMk/>
            <pc:sldMk cId="954776750" sldId="370"/>
            <ac:spMk id="3" creationId="{F005AA19-8C6F-C3CF-9649-A32EAEC0BF8A}"/>
          </ac:spMkLst>
        </pc:spChg>
      </pc:sldChg>
      <pc:sldChg chg="del">
        <pc:chgData name="Fabián Sanhueza" userId="c749adf2e4d41ece" providerId="LiveId" clId="{B3A9789D-EFBE-C046-B0FC-4BF8581A3717}" dt="2025-03-26T21:08:51.024" v="641" actId="2696"/>
        <pc:sldMkLst>
          <pc:docMk/>
          <pc:sldMk cId="2444289560" sldId="370"/>
        </pc:sldMkLst>
      </pc:sldChg>
      <pc:sldChg chg="modSp add modAnim">
        <pc:chgData name="Fabián Sanhueza" userId="c749adf2e4d41ece" providerId="LiveId" clId="{B3A9789D-EFBE-C046-B0FC-4BF8581A3717}" dt="2025-03-26T21:15:58.518" v="1514" actId="113"/>
        <pc:sldMkLst>
          <pc:docMk/>
          <pc:sldMk cId="1969456659" sldId="371"/>
        </pc:sldMkLst>
        <pc:spChg chg="mod">
          <ac:chgData name="Fabián Sanhueza" userId="c749adf2e4d41ece" providerId="LiveId" clId="{B3A9789D-EFBE-C046-B0FC-4BF8581A3717}" dt="2025-03-26T21:15:58.518" v="1514" actId="113"/>
          <ac:spMkLst>
            <pc:docMk/>
            <pc:sldMk cId="1969456659" sldId="371"/>
            <ac:spMk id="3" creationId="{BA105134-08C0-55E4-A352-94DA29B59577}"/>
          </ac:spMkLst>
        </pc:spChg>
      </pc:sldChg>
      <pc:sldChg chg="del">
        <pc:chgData name="Fabián Sanhueza" userId="c749adf2e4d41ece" providerId="LiveId" clId="{B3A9789D-EFBE-C046-B0FC-4BF8581A3717}" dt="2025-03-26T21:08:51.082" v="645" actId="2696"/>
        <pc:sldMkLst>
          <pc:docMk/>
          <pc:sldMk cId="4183541533" sldId="371"/>
        </pc:sldMkLst>
      </pc:sldChg>
      <pc:sldChg chg="modSp add mod">
        <pc:chgData name="Fabián Sanhueza" userId="c749adf2e4d41ece" providerId="LiveId" clId="{B3A9789D-EFBE-C046-B0FC-4BF8581A3717}" dt="2025-03-26T21:15:55.760" v="1513" actId="113"/>
        <pc:sldMkLst>
          <pc:docMk/>
          <pc:sldMk cId="2388406807" sldId="372"/>
        </pc:sldMkLst>
        <pc:spChg chg="mod">
          <ac:chgData name="Fabián Sanhueza" userId="c749adf2e4d41ece" providerId="LiveId" clId="{B3A9789D-EFBE-C046-B0FC-4BF8581A3717}" dt="2025-03-26T21:15:55.760" v="1513" actId="113"/>
          <ac:spMkLst>
            <pc:docMk/>
            <pc:sldMk cId="2388406807" sldId="372"/>
            <ac:spMk id="3" creationId="{2C6ABD05-1025-B5D4-5A99-9CFE3548689F}"/>
          </ac:spMkLst>
        </pc:spChg>
      </pc:sldChg>
      <pc:sldChg chg="del">
        <pc:chgData name="Fabián Sanhueza" userId="c749adf2e4d41ece" providerId="LiveId" clId="{B3A9789D-EFBE-C046-B0FC-4BF8581A3717}" dt="2025-03-26T21:08:51.102" v="648" actId="2696"/>
        <pc:sldMkLst>
          <pc:docMk/>
          <pc:sldMk cId="3503785532" sldId="372"/>
        </pc:sldMkLst>
      </pc:sldChg>
      <pc:sldChg chg="del">
        <pc:chgData name="Fabián Sanhueza" userId="c749adf2e4d41ece" providerId="LiveId" clId="{B3A9789D-EFBE-C046-B0FC-4BF8581A3717}" dt="2025-03-26T21:08:51.010" v="640" actId="2696"/>
        <pc:sldMkLst>
          <pc:docMk/>
          <pc:sldMk cId="256257635" sldId="373"/>
        </pc:sldMkLst>
      </pc:sldChg>
      <pc:sldChg chg="del">
        <pc:chgData name="Fabián Sanhueza" userId="c749adf2e4d41ece" providerId="LiveId" clId="{B3A9789D-EFBE-C046-B0FC-4BF8581A3717}" dt="2025-03-26T21:08:51.025" v="642" actId="2696"/>
        <pc:sldMkLst>
          <pc:docMk/>
          <pc:sldMk cId="291217057" sldId="374"/>
        </pc:sldMkLst>
      </pc:sldChg>
      <pc:sldChg chg="del">
        <pc:chgData name="Fabián Sanhueza" userId="c749adf2e4d41ece" providerId="LiveId" clId="{B3A9789D-EFBE-C046-B0FC-4BF8581A3717}" dt="2025-03-26T21:08:51.068" v="643" actId="2696"/>
        <pc:sldMkLst>
          <pc:docMk/>
          <pc:sldMk cId="3125919207" sldId="375"/>
        </pc:sldMkLst>
      </pc:sldChg>
      <pc:sldChg chg="del">
        <pc:chgData name="Fabián Sanhueza" userId="c749adf2e4d41ece" providerId="LiveId" clId="{B3A9789D-EFBE-C046-B0FC-4BF8581A3717}" dt="2025-03-26T21:08:51.069" v="644" actId="2696"/>
        <pc:sldMkLst>
          <pc:docMk/>
          <pc:sldMk cId="761443664" sldId="376"/>
        </pc:sldMkLst>
      </pc:sldChg>
      <pc:sldChg chg="del">
        <pc:chgData name="Fabián Sanhueza" userId="c749adf2e4d41ece" providerId="LiveId" clId="{B3A9789D-EFBE-C046-B0FC-4BF8581A3717}" dt="2025-03-26T21:08:51.084" v="647" actId="2696"/>
        <pc:sldMkLst>
          <pc:docMk/>
          <pc:sldMk cId="1961542808" sldId="377"/>
        </pc:sldMkLst>
      </pc:sldChg>
      <pc:sldChg chg="del">
        <pc:chgData name="Fabián Sanhueza" userId="c749adf2e4d41ece" providerId="LiveId" clId="{B3A9789D-EFBE-C046-B0FC-4BF8581A3717}" dt="2025-03-26T21:08:51.083" v="646" actId="2696"/>
        <pc:sldMkLst>
          <pc:docMk/>
          <pc:sldMk cId="3396120294" sldId="378"/>
        </pc:sldMkLst>
      </pc:sldChg>
      <pc:sldChg chg="del">
        <pc:chgData name="Fabián Sanhueza" userId="c749adf2e4d41ece" providerId="LiveId" clId="{B3A9789D-EFBE-C046-B0FC-4BF8581A3717}" dt="2025-03-26T21:08:51.009" v="639" actId="2696"/>
        <pc:sldMkLst>
          <pc:docMk/>
          <pc:sldMk cId="4174532476" sldId="379"/>
        </pc:sldMkLst>
      </pc:sldChg>
    </pc:docChg>
  </pc:docChgLst>
  <pc:docChgLst>
    <pc:chgData name="Fabián Sanhueza" userId="c749adf2e4d41ece" providerId="LiveId" clId="{2EBB0585-C993-894D-8CB2-C7B93F2A851F}"/>
    <pc:docChg chg="undo custSel addSld delSld modSld sldOrd addSection modSection">
      <pc:chgData name="Fabián Sanhueza" userId="c749adf2e4d41ece" providerId="LiveId" clId="{2EBB0585-C993-894D-8CB2-C7B93F2A851F}" dt="2025-02-27T16:59:09.744" v="3371" actId="20577"/>
      <pc:docMkLst>
        <pc:docMk/>
      </pc:docMkLst>
      <pc:sldChg chg="delSp modSp mod">
        <pc:chgData name="Fabián Sanhueza" userId="c749adf2e4d41ece" providerId="LiveId" clId="{2EBB0585-C993-894D-8CB2-C7B93F2A851F}" dt="2025-02-26T23:07:32.552" v="2475" actId="478"/>
        <pc:sldMkLst>
          <pc:docMk/>
          <pc:sldMk cId="3137933092" sldId="256"/>
        </pc:sldMkLst>
        <pc:spChg chg="mod">
          <ac:chgData name="Fabián Sanhueza" userId="c749adf2e4d41ece" providerId="LiveId" clId="{2EBB0585-C993-894D-8CB2-C7B93F2A851F}" dt="2025-02-26T19:45:02.563" v="33" actId="20577"/>
          <ac:spMkLst>
            <pc:docMk/>
            <pc:sldMk cId="3137933092" sldId="256"/>
            <ac:spMk id="6" creationId="{DA0D5A59-D146-DEAD-1D30-BF2BC8C10671}"/>
          </ac:spMkLst>
        </pc:spChg>
        <pc:spChg chg="mod">
          <ac:chgData name="Fabián Sanhueza" userId="c749adf2e4d41ece" providerId="LiveId" clId="{2EBB0585-C993-894D-8CB2-C7B93F2A851F}" dt="2025-02-26T19:44:58.481" v="12" actId="20577"/>
          <ac:spMkLst>
            <pc:docMk/>
            <pc:sldMk cId="3137933092" sldId="256"/>
            <ac:spMk id="10" creationId="{5E45D71A-01A9-A838-3F1A-0244D131CAF3}"/>
          </ac:spMkLst>
        </pc:spChg>
      </pc:sldChg>
      <pc:sldChg chg="addSp delSp modSp mod delAnim modAnim">
        <pc:chgData name="Fabián Sanhueza" userId="c749adf2e4d41ece" providerId="LiveId" clId="{2EBB0585-C993-894D-8CB2-C7B93F2A851F}" dt="2025-02-27T14:24:59.107" v="3352"/>
        <pc:sldMkLst>
          <pc:docMk/>
          <pc:sldMk cId="3302956057" sldId="257"/>
        </pc:sldMkLst>
      </pc:sldChg>
      <pc:sldChg chg="addSp modSp add mod">
        <pc:chgData name="Fabián Sanhueza" userId="c749adf2e4d41ece" providerId="LiveId" clId="{2EBB0585-C993-894D-8CB2-C7B93F2A851F}" dt="2025-02-27T11:05:50.037" v="3245"/>
        <pc:sldMkLst>
          <pc:docMk/>
          <pc:sldMk cId="657808140" sldId="271"/>
        </pc:sldMkLst>
      </pc:sldChg>
      <pc:sldChg chg="del">
        <pc:chgData name="Fabián Sanhueza" userId="c749adf2e4d41ece" providerId="LiveId" clId="{2EBB0585-C993-894D-8CB2-C7B93F2A851F}" dt="2025-02-26T22:41:54.001" v="1439" actId="2696"/>
        <pc:sldMkLst>
          <pc:docMk/>
          <pc:sldMk cId="4206434442" sldId="282"/>
        </pc:sldMkLst>
      </pc:sldChg>
      <pc:sldChg chg="addSp modSp add">
        <pc:chgData name="Fabián Sanhueza" userId="c749adf2e4d41ece" providerId="LiveId" clId="{2EBB0585-C993-894D-8CB2-C7B93F2A851F}" dt="2025-02-27T11:05:51.333" v="3246"/>
        <pc:sldMkLst>
          <pc:docMk/>
          <pc:sldMk cId="4181435550" sldId="285"/>
        </pc:sldMkLst>
      </pc:sldChg>
      <pc:sldChg chg="addSp modSp add mod">
        <pc:chgData name="Fabián Sanhueza" userId="c749adf2e4d41ece" providerId="LiveId" clId="{2EBB0585-C993-894D-8CB2-C7B93F2A851F}" dt="2025-02-27T11:05:51.784" v="3247"/>
        <pc:sldMkLst>
          <pc:docMk/>
          <pc:sldMk cId="2298486183" sldId="286"/>
        </pc:sldMkLst>
      </pc:sldChg>
      <pc:sldChg chg="add del">
        <pc:chgData name="Fabián Sanhueza" userId="c749adf2e4d41ece" providerId="LiveId" clId="{2EBB0585-C993-894D-8CB2-C7B93F2A851F}" dt="2025-02-26T22:44:32.958" v="1602" actId="2696"/>
        <pc:sldMkLst>
          <pc:docMk/>
          <pc:sldMk cId="4067223351" sldId="287"/>
        </pc:sldMkLst>
      </pc:sldChg>
      <pc:sldChg chg="addSp modSp add">
        <pc:chgData name="Fabián Sanhueza" userId="c749adf2e4d41ece" providerId="LiveId" clId="{2EBB0585-C993-894D-8CB2-C7B93F2A851F}" dt="2025-02-27T11:05:53.803" v="3248"/>
        <pc:sldMkLst>
          <pc:docMk/>
          <pc:sldMk cId="2776910405" sldId="288"/>
        </pc:sldMkLst>
      </pc:sldChg>
      <pc:sldChg chg="addSp modSp add">
        <pc:chgData name="Fabián Sanhueza" userId="c749adf2e4d41ece" providerId="LiveId" clId="{2EBB0585-C993-894D-8CB2-C7B93F2A851F}" dt="2025-02-27T11:05:55.235" v="3249"/>
        <pc:sldMkLst>
          <pc:docMk/>
          <pc:sldMk cId="1924531587" sldId="289"/>
        </pc:sldMkLst>
      </pc:sldChg>
      <pc:sldChg chg="add del">
        <pc:chgData name="Fabián Sanhueza" userId="c749adf2e4d41ece" providerId="LiveId" clId="{2EBB0585-C993-894D-8CB2-C7B93F2A851F}" dt="2025-02-26T22:45:16.406" v="1604" actId="2696"/>
        <pc:sldMkLst>
          <pc:docMk/>
          <pc:sldMk cId="1608584984" sldId="290"/>
        </pc:sldMkLst>
      </pc:sldChg>
      <pc:sldChg chg="addSp delSp modSp mod">
        <pc:chgData name="Fabián Sanhueza" userId="c749adf2e4d41ece" providerId="LiveId" clId="{2EBB0585-C993-894D-8CB2-C7B93F2A851F}" dt="2025-02-27T16:59:09.744" v="3371" actId="20577"/>
        <pc:sldMkLst>
          <pc:docMk/>
          <pc:sldMk cId="189218281" sldId="303"/>
        </pc:sldMkLst>
      </pc:sldChg>
      <pc:sldChg chg="del">
        <pc:chgData name="Fabián Sanhueza" userId="c749adf2e4d41ece" providerId="LiveId" clId="{2EBB0585-C993-894D-8CB2-C7B93F2A851F}" dt="2025-02-26T22:41:53.977" v="1433" actId="2696"/>
        <pc:sldMkLst>
          <pc:docMk/>
          <pc:sldMk cId="657808140" sldId="305"/>
        </pc:sldMkLst>
      </pc:sldChg>
      <pc:sldChg chg="del">
        <pc:chgData name="Fabián Sanhueza" userId="c749adf2e4d41ece" providerId="LiveId" clId="{2EBB0585-C993-894D-8CB2-C7B93F2A851F}" dt="2025-02-26T22:41:53.985" v="1435" actId="2696"/>
        <pc:sldMkLst>
          <pc:docMk/>
          <pc:sldMk cId="294538137" sldId="306"/>
        </pc:sldMkLst>
      </pc:sldChg>
      <pc:sldChg chg="del">
        <pc:chgData name="Fabián Sanhueza" userId="c749adf2e4d41ece" providerId="LiveId" clId="{2EBB0585-C993-894D-8CB2-C7B93F2A851F}" dt="2025-02-26T22:41:53.993" v="1438" actId="2696"/>
        <pc:sldMkLst>
          <pc:docMk/>
          <pc:sldMk cId="2148192229" sldId="307"/>
        </pc:sldMkLst>
      </pc:sldChg>
      <pc:sldChg chg="del">
        <pc:chgData name="Fabián Sanhueza" userId="c749adf2e4d41ece" providerId="LiveId" clId="{2EBB0585-C993-894D-8CB2-C7B93F2A851F}" dt="2025-02-26T22:41:53.978" v="1434" actId="2696"/>
        <pc:sldMkLst>
          <pc:docMk/>
          <pc:sldMk cId="3810424019" sldId="308"/>
        </pc:sldMkLst>
      </pc:sldChg>
      <pc:sldChg chg="del">
        <pc:chgData name="Fabián Sanhueza" userId="c749adf2e4d41ece" providerId="LiveId" clId="{2EBB0585-C993-894D-8CB2-C7B93F2A851F}" dt="2025-02-26T22:41:53.986" v="1436" actId="2696"/>
        <pc:sldMkLst>
          <pc:docMk/>
          <pc:sldMk cId="1278099332" sldId="309"/>
        </pc:sldMkLst>
      </pc:sldChg>
      <pc:sldChg chg="del">
        <pc:chgData name="Fabián Sanhueza" userId="c749adf2e4d41ece" providerId="LiveId" clId="{2EBB0585-C993-894D-8CB2-C7B93F2A851F}" dt="2025-02-26T22:41:53.986" v="1437" actId="2696"/>
        <pc:sldMkLst>
          <pc:docMk/>
          <pc:sldMk cId="80454811" sldId="310"/>
        </pc:sldMkLst>
      </pc:sldChg>
      <pc:sldChg chg="modSp">
        <pc:chgData name="Fabián Sanhueza" userId="c749adf2e4d41ece" providerId="LiveId" clId="{2EBB0585-C993-894D-8CB2-C7B93F2A851F}" dt="2025-02-27T10:58:39.925" v="2952" actId="115"/>
        <pc:sldMkLst>
          <pc:docMk/>
          <pc:sldMk cId="2860363997" sldId="311"/>
        </pc:sldMkLst>
        <pc:spChg chg="mod">
          <ac:chgData name="Fabián Sanhueza" userId="c749adf2e4d41ece" providerId="LiveId" clId="{2EBB0585-C993-894D-8CB2-C7B93F2A851F}" dt="2025-02-26T19:48:29.987" v="326" actId="465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2EBB0585-C993-894D-8CB2-C7B93F2A851F}" dt="2025-02-27T10:58:29.742" v="2947" actId="20577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2EBB0585-C993-894D-8CB2-C7B93F2A851F}" dt="2025-02-27T10:58:35.469" v="2949" actId="115"/>
          <ac:spMkLst>
            <pc:docMk/>
            <pc:sldMk cId="2860363997" sldId="311"/>
            <ac:spMk id="7" creationId="{ABB8AF62-D2D9-4199-A917-479310C03BDC}"/>
          </ac:spMkLst>
        </pc:spChg>
        <pc:spChg chg="mod">
          <ac:chgData name="Fabián Sanhueza" userId="c749adf2e4d41ece" providerId="LiveId" clId="{2EBB0585-C993-894D-8CB2-C7B93F2A851F}" dt="2025-02-27T10:58:36.724" v="2950" actId="115"/>
          <ac:spMkLst>
            <pc:docMk/>
            <pc:sldMk cId="2860363997" sldId="311"/>
            <ac:spMk id="8" creationId="{C01E2952-E0EE-4B21-B0B0-9A1BE8B49730}"/>
          </ac:spMkLst>
        </pc:spChg>
        <pc:spChg chg="mod">
          <ac:chgData name="Fabián Sanhueza" userId="c749adf2e4d41ece" providerId="LiveId" clId="{2EBB0585-C993-894D-8CB2-C7B93F2A851F}" dt="2025-02-27T10:58:39.925" v="2952" actId="115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2EBB0585-C993-894D-8CB2-C7B93F2A851F}" dt="2025-02-26T22:32:02.693" v="1159" actId="20577"/>
        <pc:sldMkLst>
          <pc:docMk/>
          <pc:sldMk cId="3297025274" sldId="315"/>
        </pc:sldMkLst>
        <pc:spChg chg="mod">
          <ac:chgData name="Fabián Sanhueza" userId="c749adf2e4d41ece" providerId="LiveId" clId="{2EBB0585-C993-894D-8CB2-C7B93F2A851F}" dt="2025-02-26T22:32:02.693" v="1159" actId="20577"/>
          <ac:spMkLst>
            <pc:docMk/>
            <pc:sldMk cId="3297025274" sldId="315"/>
            <ac:spMk id="5" creationId="{DA86F1C6-E13C-FA86-EA8C-391B7A68A3C7}"/>
          </ac:spMkLst>
        </pc:spChg>
      </pc:sldChg>
      <pc:sldChg chg="del">
        <pc:chgData name="Fabián Sanhueza" userId="c749adf2e4d41ece" providerId="LiveId" clId="{2EBB0585-C993-894D-8CB2-C7B93F2A851F}" dt="2025-02-26T19:48:56.696" v="385" actId="2696"/>
        <pc:sldMkLst>
          <pc:docMk/>
          <pc:sldMk cId="1961933806" sldId="317"/>
        </pc:sldMkLst>
      </pc:sldChg>
      <pc:sldChg chg="addSp delSp modSp mod ord modAnim modShow">
        <pc:chgData name="Fabián Sanhueza" userId="c749adf2e4d41ece" providerId="LiveId" clId="{2EBB0585-C993-894D-8CB2-C7B93F2A851F}" dt="2025-02-27T16:56:29.876" v="3370" actId="729"/>
        <pc:sldMkLst>
          <pc:docMk/>
          <pc:sldMk cId="1309898742" sldId="318"/>
        </pc:sldMkLst>
      </pc:sldChg>
      <pc:sldChg chg="del">
        <pc:chgData name="Fabián Sanhueza" userId="c749adf2e4d41ece" providerId="LiveId" clId="{2EBB0585-C993-894D-8CB2-C7B93F2A851F}" dt="2025-02-26T22:59:51.623" v="2398" actId="2696"/>
        <pc:sldMkLst>
          <pc:docMk/>
          <pc:sldMk cId="2283300213" sldId="319"/>
        </pc:sldMkLst>
      </pc:sldChg>
      <pc:sldChg chg="add del">
        <pc:chgData name="Fabián Sanhueza" userId="c749adf2e4d41ece" providerId="LiveId" clId="{2EBB0585-C993-894D-8CB2-C7B93F2A851F}" dt="2025-02-26T22:15:02.784" v="751" actId="2696"/>
        <pc:sldMkLst>
          <pc:docMk/>
          <pc:sldMk cId="3543832455" sldId="320"/>
        </pc:sldMkLst>
      </pc:sldChg>
      <pc:sldChg chg="addSp modSp del mod">
        <pc:chgData name="Fabián Sanhueza" userId="c749adf2e4d41ece" providerId="LiveId" clId="{2EBB0585-C993-894D-8CB2-C7B93F2A851F}" dt="2025-02-26T19:52:18.540" v="433" actId="2696"/>
        <pc:sldMkLst>
          <pc:docMk/>
          <pc:sldMk cId="4002881318" sldId="321"/>
        </pc:sldMkLst>
      </pc:sldChg>
      <pc:sldChg chg="del">
        <pc:chgData name="Fabián Sanhueza" userId="c749adf2e4d41ece" providerId="LiveId" clId="{2EBB0585-C993-894D-8CB2-C7B93F2A851F}" dt="2025-02-26T19:46:31.960" v="80" actId="2696"/>
        <pc:sldMkLst>
          <pc:docMk/>
          <pc:sldMk cId="936159151" sldId="322"/>
        </pc:sldMkLst>
      </pc:sldChg>
      <pc:sldChg chg="modSp add mod modAnim">
        <pc:chgData name="Fabián Sanhueza" userId="c749adf2e4d41ece" providerId="LiveId" clId="{2EBB0585-C993-894D-8CB2-C7B93F2A851F}" dt="2025-02-26T21:52:54.840" v="750"/>
        <pc:sldMkLst>
          <pc:docMk/>
          <pc:sldMk cId="257997843" sldId="323"/>
        </pc:sldMkLst>
      </pc:sldChg>
      <pc:sldChg chg="addSp delSp modSp add mod ord modAnim modNotesTx">
        <pc:chgData name="Fabián Sanhueza" userId="c749adf2e4d41ece" providerId="LiveId" clId="{2EBB0585-C993-894D-8CB2-C7B93F2A851F}" dt="2025-02-27T14:26:51.832" v="3369"/>
        <pc:sldMkLst>
          <pc:docMk/>
          <pc:sldMk cId="3440133900" sldId="324"/>
        </pc:sldMkLst>
      </pc:sldChg>
      <pc:sldChg chg="modSp add del mod">
        <pc:chgData name="Fabián Sanhueza" userId="c749adf2e4d41ece" providerId="LiveId" clId="{2EBB0585-C993-894D-8CB2-C7B93F2A851F}" dt="2025-02-26T22:46:15.499" v="1659" actId="2696"/>
        <pc:sldMkLst>
          <pc:docMk/>
          <pc:sldMk cId="1609186519" sldId="325"/>
        </pc:sldMkLst>
      </pc:sldChg>
      <pc:sldChg chg="addSp delSp modSp add mod delAnim modAnim">
        <pc:chgData name="Fabián Sanhueza" userId="c749adf2e4d41ece" providerId="LiveId" clId="{2EBB0585-C993-894D-8CB2-C7B93F2A851F}" dt="2025-02-27T14:25:03.348" v="3353"/>
        <pc:sldMkLst>
          <pc:docMk/>
          <pc:sldMk cId="537964191" sldId="326"/>
        </pc:sldMkLst>
      </pc:sldChg>
      <pc:sldChg chg="addSp delSp modSp add mod modAnim">
        <pc:chgData name="Fabián Sanhueza" userId="c749adf2e4d41ece" providerId="LiveId" clId="{2EBB0585-C993-894D-8CB2-C7B93F2A851F}" dt="2025-02-26T22:31:29.881" v="1119" actId="20577"/>
        <pc:sldMkLst>
          <pc:docMk/>
          <pc:sldMk cId="3924339144" sldId="327"/>
        </pc:sldMkLst>
      </pc:sldChg>
      <pc:sldChg chg="delSp modSp add mod delAnim">
        <pc:chgData name="Fabián Sanhueza" userId="c749adf2e4d41ece" providerId="LiveId" clId="{2EBB0585-C993-894D-8CB2-C7B93F2A851F}" dt="2025-02-27T10:59:07.216" v="2977" actId="20577"/>
        <pc:sldMkLst>
          <pc:docMk/>
          <pc:sldMk cId="884121448" sldId="328"/>
        </pc:sldMkLst>
      </pc:sldChg>
      <pc:sldChg chg="addSp delSp modSp add mod ord modAnim modNotesTx">
        <pc:chgData name="Fabián Sanhueza" userId="c749adf2e4d41ece" providerId="LiveId" clId="{2EBB0585-C993-894D-8CB2-C7B93F2A851F}" dt="2025-02-27T14:26:45.647" v="3366"/>
        <pc:sldMkLst>
          <pc:docMk/>
          <pc:sldMk cId="2039477237" sldId="329"/>
        </pc:sldMkLst>
      </pc:sldChg>
      <pc:sldChg chg="modSp add del mod">
        <pc:chgData name="Fabián Sanhueza" userId="c749adf2e4d41ece" providerId="LiveId" clId="{2EBB0585-C993-894D-8CB2-C7B93F2A851F}" dt="2025-02-26T22:45:24.657" v="1605" actId="2696"/>
        <pc:sldMkLst>
          <pc:docMk/>
          <pc:sldMk cId="2176008417" sldId="330"/>
        </pc:sldMkLst>
      </pc:sldChg>
      <pc:sldChg chg="addSp delSp modSp add mod addAnim delAnim modAnim modShow">
        <pc:chgData name="Fabián Sanhueza" userId="c749adf2e4d41ece" providerId="LiveId" clId="{2EBB0585-C993-894D-8CB2-C7B93F2A851F}" dt="2025-02-27T16:56:29.876" v="3370" actId="729"/>
        <pc:sldMkLst>
          <pc:docMk/>
          <pc:sldMk cId="3426114635" sldId="330"/>
        </pc:sldMkLst>
      </pc:sldChg>
      <pc:sldChg chg="addSp modSp add mod modAnim">
        <pc:chgData name="Fabián Sanhueza" userId="c749adf2e4d41ece" providerId="LiveId" clId="{2EBB0585-C993-894D-8CB2-C7B93F2A851F}" dt="2025-02-27T14:25:08.077" v="3354"/>
        <pc:sldMkLst>
          <pc:docMk/>
          <pc:sldMk cId="2815850681" sldId="331"/>
        </pc:sldMkLst>
      </pc:sldChg>
      <pc:sldChg chg="addSp modSp add mod modAnim">
        <pc:chgData name="Fabián Sanhueza" userId="c749adf2e4d41ece" providerId="LiveId" clId="{2EBB0585-C993-894D-8CB2-C7B93F2A851F}" dt="2025-02-27T14:25:11.467" v="3355"/>
        <pc:sldMkLst>
          <pc:docMk/>
          <pc:sldMk cId="4257829037" sldId="332"/>
        </pc:sldMkLst>
      </pc:sldChg>
      <pc:sldChg chg="addSp modSp add mod modAnim modShow">
        <pc:chgData name="Fabián Sanhueza" userId="c749adf2e4d41ece" providerId="LiveId" clId="{2EBB0585-C993-894D-8CB2-C7B93F2A851F}" dt="2025-02-27T16:56:29.876" v="3370" actId="729"/>
        <pc:sldMkLst>
          <pc:docMk/>
          <pc:sldMk cId="2385743345" sldId="333"/>
        </pc:sldMkLst>
      </pc:sldChg>
      <pc:sldChg chg="addSp delSp modSp add mod delAnim modAnim">
        <pc:chgData name="Fabián Sanhueza" userId="c749adf2e4d41ece" providerId="LiveId" clId="{2EBB0585-C993-894D-8CB2-C7B93F2A851F}" dt="2025-02-27T11:12:03.960" v="3348"/>
        <pc:sldMkLst>
          <pc:docMk/>
          <pc:sldMk cId="2193737291" sldId="334"/>
        </pc:sldMkLst>
      </pc:sldChg>
      <pc:sldChg chg="delSp modSp add mod ord delAnim modAnim modNotesTx">
        <pc:chgData name="Fabián Sanhueza" userId="c749adf2e4d41ece" providerId="LiveId" clId="{2EBB0585-C993-894D-8CB2-C7B93F2A851F}" dt="2025-02-27T14:25:44.753" v="3356"/>
        <pc:sldMkLst>
          <pc:docMk/>
          <pc:sldMk cId="1694838130" sldId="335"/>
        </pc:sldMkLst>
      </pc:sldChg>
      <pc:sldChg chg="addSp delSp modSp add mod ord delAnim modAnim">
        <pc:chgData name="Fabián Sanhueza" userId="c749adf2e4d41ece" providerId="LiveId" clId="{2EBB0585-C993-894D-8CB2-C7B93F2A851F}" dt="2025-02-27T14:26:31.078" v="3361"/>
        <pc:sldMkLst>
          <pc:docMk/>
          <pc:sldMk cId="642952083" sldId="336"/>
        </pc:sldMkLst>
      </pc:sldChg>
      <pc:sldChg chg="addSp delSp modSp add del mod modAnim">
        <pc:chgData name="Fabián Sanhueza" userId="c749adf2e4d41ece" providerId="LiveId" clId="{2EBB0585-C993-894D-8CB2-C7B93F2A851F}" dt="2025-02-27T14:26:32.834" v="3362"/>
        <pc:sldMkLst>
          <pc:docMk/>
          <pc:sldMk cId="2291404229" sldId="337"/>
        </pc:sldMkLst>
      </pc:sldChg>
      <pc:sldChg chg="add del">
        <pc:chgData name="Fabián Sanhueza" userId="c749adf2e4d41ece" providerId="LiveId" clId="{2EBB0585-C993-894D-8CB2-C7B93F2A851F}" dt="2025-02-27T11:06:29.355" v="3259"/>
        <pc:sldMkLst>
          <pc:docMk/>
          <pc:sldMk cId="3326106408" sldId="337"/>
        </pc:sldMkLst>
      </pc:sldChg>
      <pc:sldChg chg="addSp delSp modSp add mod modAnim">
        <pc:chgData name="Fabián Sanhueza" userId="c749adf2e4d41ece" providerId="LiveId" clId="{2EBB0585-C993-894D-8CB2-C7B93F2A851F}" dt="2025-02-27T14:26:34.909" v="3363"/>
        <pc:sldMkLst>
          <pc:docMk/>
          <pc:sldMk cId="685004531" sldId="338"/>
        </pc:sldMkLst>
      </pc:sldChg>
      <pc:sldChg chg="addSp delSp modSp add mod modAnim">
        <pc:chgData name="Fabián Sanhueza" userId="c749adf2e4d41ece" providerId="LiveId" clId="{2EBB0585-C993-894D-8CB2-C7B93F2A851F}" dt="2025-02-27T14:26:02.208" v="3358" actId="478"/>
        <pc:sldMkLst>
          <pc:docMk/>
          <pc:sldMk cId="4286467995" sldId="339"/>
        </pc:sldMkLst>
      </pc:sldChg>
      <pc:sldChg chg="add del">
        <pc:chgData name="Fabián Sanhueza" userId="c749adf2e4d41ece" providerId="LiveId" clId="{2EBB0585-C993-894D-8CB2-C7B93F2A851F}" dt="2025-02-27T11:10:18.632" v="3312"/>
        <pc:sldMkLst>
          <pc:docMk/>
          <pc:sldMk cId="1390625340" sldId="340"/>
        </pc:sldMkLst>
      </pc:sldChg>
    </pc:docChg>
  </pc:docChgLst>
  <pc:docChgLst>
    <pc:chgData name="Fabián Sanhueza" userId="c749adf2e4d41ece" providerId="LiveId" clId="{A7A2492F-05B6-0347-9483-02BA56E57FA4}"/>
    <pc:docChg chg="undo custSel addSld delSld modSld sldOrd delSection modSection">
      <pc:chgData name="Fabián Sanhueza" userId="c749adf2e4d41ece" providerId="LiveId" clId="{A7A2492F-05B6-0347-9483-02BA56E57FA4}" dt="2025-03-04T14:05:21.445" v="2594" actId="14100"/>
      <pc:docMkLst>
        <pc:docMk/>
      </pc:docMkLst>
      <pc:sldChg chg="modSp mod">
        <pc:chgData name="Fabián Sanhueza" userId="c749adf2e4d41ece" providerId="LiveId" clId="{A7A2492F-05B6-0347-9483-02BA56E57FA4}" dt="2025-03-03T01:16:32.713" v="0" actId="20577"/>
        <pc:sldMkLst>
          <pc:docMk/>
          <pc:sldMk cId="3137933092" sldId="256"/>
        </pc:sldMkLst>
        <pc:spChg chg="mod">
          <ac:chgData name="Fabián Sanhueza" userId="c749adf2e4d41ece" providerId="LiveId" clId="{A7A2492F-05B6-0347-9483-02BA56E57FA4}" dt="2025-03-03T01:16:32.713" v="0" actId="20577"/>
          <ac:spMkLst>
            <pc:docMk/>
            <pc:sldMk cId="3137933092" sldId="256"/>
            <ac:spMk id="6" creationId="{DA0D5A59-D146-DEAD-1D30-BF2BC8C10671}"/>
          </ac:spMkLst>
        </pc:spChg>
      </pc:sldChg>
      <pc:sldChg chg="addSp delSp modSp mod delAnim modAnim">
        <pc:chgData name="Fabián Sanhueza" userId="c749adf2e4d41ece" providerId="LiveId" clId="{A7A2492F-05B6-0347-9483-02BA56E57FA4}" dt="2025-03-04T14:05:21.445" v="2594" actId="14100"/>
        <pc:sldMkLst>
          <pc:docMk/>
          <pc:sldMk cId="3302956057" sldId="257"/>
        </pc:sldMkLst>
      </pc:sldChg>
      <pc:sldChg chg="modSp mod">
        <pc:chgData name="Fabián Sanhueza" userId="c749adf2e4d41ece" providerId="LiveId" clId="{A7A2492F-05B6-0347-9483-02BA56E57FA4}" dt="2025-03-03T01:21:24.005" v="445" actId="20577"/>
        <pc:sldMkLst>
          <pc:docMk/>
          <pc:sldMk cId="189218281" sldId="303"/>
        </pc:sldMkLst>
      </pc:sldChg>
      <pc:sldChg chg="modSp mod">
        <pc:chgData name="Fabián Sanhueza" userId="c749adf2e4d41ece" providerId="LiveId" clId="{A7A2492F-05B6-0347-9483-02BA56E57FA4}" dt="2025-03-03T01:28:50.864" v="666" actId="20577"/>
        <pc:sldMkLst>
          <pc:docMk/>
          <pc:sldMk cId="2860363997" sldId="311"/>
        </pc:sldMkLst>
        <pc:spChg chg="mod">
          <ac:chgData name="Fabián Sanhueza" userId="c749adf2e4d41ece" providerId="LiveId" clId="{A7A2492F-05B6-0347-9483-02BA56E57FA4}" dt="2025-03-03T01:28:08.873" v="516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A7A2492F-05B6-0347-9483-02BA56E57FA4}" dt="2025-03-03T01:28:11.228" v="528" actId="20577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A7A2492F-05B6-0347-9483-02BA56E57FA4}" dt="2025-03-03T01:28:24.089" v="595" actId="115"/>
          <ac:spMkLst>
            <pc:docMk/>
            <pc:sldMk cId="2860363997" sldId="311"/>
            <ac:spMk id="7" creationId="{ABB8AF62-D2D9-4199-A917-479310C03BDC}"/>
          </ac:spMkLst>
        </pc:spChg>
        <pc:spChg chg="mod">
          <ac:chgData name="Fabián Sanhueza" userId="c749adf2e4d41ece" providerId="LiveId" clId="{A7A2492F-05B6-0347-9483-02BA56E57FA4}" dt="2025-03-03T01:28:47.761" v="656" actId="20577"/>
          <ac:spMkLst>
            <pc:docMk/>
            <pc:sldMk cId="2860363997" sldId="311"/>
            <ac:spMk id="8" creationId="{C01E2952-E0EE-4B21-B0B0-9A1BE8B49730}"/>
          </ac:spMkLst>
        </pc:spChg>
        <pc:spChg chg="mod">
          <ac:chgData name="Fabián Sanhueza" userId="c749adf2e4d41ece" providerId="LiveId" clId="{A7A2492F-05B6-0347-9483-02BA56E57FA4}" dt="2025-03-03T01:28:50.864" v="666" actId="20577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A7A2492F-05B6-0347-9483-02BA56E57FA4}" dt="2025-03-03T01:27:54.240" v="507" actId="20577"/>
        <pc:sldMkLst>
          <pc:docMk/>
          <pc:sldMk cId="3297025274" sldId="315"/>
        </pc:sldMkLst>
        <pc:spChg chg="mod">
          <ac:chgData name="Fabián Sanhueza" userId="c749adf2e4d41ece" providerId="LiveId" clId="{A7A2492F-05B6-0347-9483-02BA56E57FA4}" dt="2025-03-03T01:27:54.240" v="507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A7A2492F-05B6-0347-9483-02BA56E57FA4}" dt="2025-03-03T01:16:44.043" v="15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A7A2492F-05B6-0347-9483-02BA56E57FA4}" dt="2025-03-03T01:20:53.410" v="434" actId="2696"/>
        <pc:sldMkLst>
          <pc:docMk/>
          <pc:sldMk cId="1309898742" sldId="318"/>
        </pc:sldMkLst>
      </pc:sldChg>
      <pc:sldChg chg="delSp modSp mod delAnim">
        <pc:chgData name="Fabián Sanhueza" userId="c749adf2e4d41ece" providerId="LiveId" clId="{A7A2492F-05B6-0347-9483-02BA56E57FA4}" dt="2025-03-04T14:04:57.240" v="2589" actId="1076"/>
        <pc:sldMkLst>
          <pc:docMk/>
          <pc:sldMk cId="257997843" sldId="323"/>
        </pc:sldMkLst>
      </pc:sldChg>
      <pc:sldChg chg="addSp delSp modSp mod modAnim">
        <pc:chgData name="Fabián Sanhueza" userId="c749adf2e4d41ece" providerId="LiveId" clId="{A7A2492F-05B6-0347-9483-02BA56E57FA4}" dt="2025-03-04T14:00:31.608" v="2587"/>
        <pc:sldMkLst>
          <pc:docMk/>
          <pc:sldMk cId="3440133900" sldId="324"/>
        </pc:sldMkLst>
      </pc:sldChg>
      <pc:sldChg chg="del">
        <pc:chgData name="Fabián Sanhueza" userId="c749adf2e4d41ece" providerId="LiveId" clId="{A7A2492F-05B6-0347-9483-02BA56E57FA4}" dt="2025-03-03T01:20:38.515" v="431" actId="2696"/>
        <pc:sldMkLst>
          <pc:docMk/>
          <pc:sldMk cId="537964191" sldId="326"/>
        </pc:sldMkLst>
      </pc:sldChg>
      <pc:sldChg chg="del">
        <pc:chgData name="Fabián Sanhueza" userId="c749adf2e4d41ece" providerId="LiveId" clId="{A7A2492F-05B6-0347-9483-02BA56E57FA4}" dt="2025-03-03T01:17:28.607" v="80" actId="2696"/>
        <pc:sldMkLst>
          <pc:docMk/>
          <pc:sldMk cId="3924339144" sldId="327"/>
        </pc:sldMkLst>
      </pc:sldChg>
      <pc:sldChg chg="del">
        <pc:chgData name="Fabián Sanhueza" userId="c749adf2e4d41ece" providerId="LiveId" clId="{A7A2492F-05B6-0347-9483-02BA56E57FA4}" dt="2025-03-03T15:26:30.632" v="1737" actId="2696"/>
        <pc:sldMkLst>
          <pc:docMk/>
          <pc:sldMk cId="884121448" sldId="328"/>
        </pc:sldMkLst>
      </pc:sldChg>
      <pc:sldChg chg="del">
        <pc:chgData name="Fabián Sanhueza" userId="c749adf2e4d41ece" providerId="LiveId" clId="{A7A2492F-05B6-0347-9483-02BA56E57FA4}" dt="2025-03-03T01:21:08.106" v="441" actId="2696"/>
        <pc:sldMkLst>
          <pc:docMk/>
          <pc:sldMk cId="2039477237" sldId="329"/>
        </pc:sldMkLst>
      </pc:sldChg>
      <pc:sldChg chg="del">
        <pc:chgData name="Fabián Sanhueza" userId="c749adf2e4d41ece" providerId="LiveId" clId="{A7A2492F-05B6-0347-9483-02BA56E57FA4}" dt="2025-03-03T01:20:53.422" v="435" actId="2696"/>
        <pc:sldMkLst>
          <pc:docMk/>
          <pc:sldMk cId="3426114635" sldId="330"/>
        </pc:sldMkLst>
      </pc:sldChg>
      <pc:sldChg chg="del">
        <pc:chgData name="Fabián Sanhueza" userId="c749adf2e4d41ece" providerId="LiveId" clId="{A7A2492F-05B6-0347-9483-02BA56E57FA4}" dt="2025-03-03T01:20:38.532" v="433" actId="2696"/>
        <pc:sldMkLst>
          <pc:docMk/>
          <pc:sldMk cId="2815850681" sldId="331"/>
        </pc:sldMkLst>
      </pc:sldChg>
      <pc:sldChg chg="del">
        <pc:chgData name="Fabián Sanhueza" userId="c749adf2e4d41ece" providerId="LiveId" clId="{A7A2492F-05B6-0347-9483-02BA56E57FA4}" dt="2025-03-03T01:20:38.517" v="432" actId="2696"/>
        <pc:sldMkLst>
          <pc:docMk/>
          <pc:sldMk cId="4257829037" sldId="332"/>
        </pc:sldMkLst>
      </pc:sldChg>
      <pc:sldChg chg="del">
        <pc:chgData name="Fabián Sanhueza" userId="c749adf2e4d41ece" providerId="LiveId" clId="{A7A2492F-05B6-0347-9483-02BA56E57FA4}" dt="2025-03-03T01:20:53.430" v="436" actId="2696"/>
        <pc:sldMkLst>
          <pc:docMk/>
          <pc:sldMk cId="2385743345" sldId="333"/>
        </pc:sldMkLst>
      </pc:sldChg>
      <pc:sldChg chg="addSp delSp modSp mod delAnim modNotesTx">
        <pc:chgData name="Fabián Sanhueza" userId="c749adf2e4d41ece" providerId="LiveId" clId="{A7A2492F-05B6-0347-9483-02BA56E57FA4}" dt="2025-03-04T13:36:58.719" v="2085" actId="478"/>
        <pc:sldMkLst>
          <pc:docMk/>
          <pc:sldMk cId="1694838130" sldId="335"/>
        </pc:sldMkLst>
      </pc:sldChg>
      <pc:sldChg chg="del">
        <pc:chgData name="Fabián Sanhueza" userId="c749adf2e4d41ece" providerId="LiveId" clId="{A7A2492F-05B6-0347-9483-02BA56E57FA4}" dt="2025-03-03T01:20:55.655" v="437" actId="2696"/>
        <pc:sldMkLst>
          <pc:docMk/>
          <pc:sldMk cId="642952083" sldId="336"/>
        </pc:sldMkLst>
      </pc:sldChg>
      <pc:sldChg chg="del">
        <pc:chgData name="Fabián Sanhueza" userId="c749adf2e4d41ece" providerId="LiveId" clId="{A7A2492F-05B6-0347-9483-02BA56E57FA4}" dt="2025-03-03T01:20:55.669" v="439" actId="2696"/>
        <pc:sldMkLst>
          <pc:docMk/>
          <pc:sldMk cId="2291404229" sldId="337"/>
        </pc:sldMkLst>
      </pc:sldChg>
      <pc:sldChg chg="del">
        <pc:chgData name="Fabián Sanhueza" userId="c749adf2e4d41ece" providerId="LiveId" clId="{A7A2492F-05B6-0347-9483-02BA56E57FA4}" dt="2025-03-03T01:20:55.657" v="438" actId="2696"/>
        <pc:sldMkLst>
          <pc:docMk/>
          <pc:sldMk cId="685004531" sldId="338"/>
        </pc:sldMkLst>
      </pc:sldChg>
      <pc:sldChg chg="del">
        <pc:chgData name="Fabián Sanhueza" userId="c749adf2e4d41ece" providerId="LiveId" clId="{A7A2492F-05B6-0347-9483-02BA56E57FA4}" dt="2025-03-03T15:09:24.632" v="1394" actId="2696"/>
        <pc:sldMkLst>
          <pc:docMk/>
          <pc:sldMk cId="4286467995" sldId="339"/>
        </pc:sldMkLst>
      </pc:sldChg>
      <pc:sldChg chg="new del">
        <pc:chgData name="Fabián Sanhueza" userId="c749adf2e4d41ece" providerId="LiveId" clId="{A7A2492F-05B6-0347-9483-02BA56E57FA4}" dt="2025-03-03T01:32:16.101" v="714" actId="2696"/>
        <pc:sldMkLst>
          <pc:docMk/>
          <pc:sldMk cId="2311920748" sldId="340"/>
        </pc:sldMkLst>
      </pc:sldChg>
      <pc:sldChg chg="addSp delSp modSp add mod delAnim">
        <pc:chgData name="Fabián Sanhueza" userId="c749adf2e4d41ece" providerId="LiveId" clId="{A7A2492F-05B6-0347-9483-02BA56E57FA4}" dt="2025-03-03T01:33:01.186" v="726" actId="732"/>
        <pc:sldMkLst>
          <pc:docMk/>
          <pc:sldMk cId="4056050518" sldId="340"/>
        </pc:sldMkLst>
      </pc:sldChg>
      <pc:sldChg chg="addSp delSp modSp add mod">
        <pc:chgData name="Fabián Sanhueza" userId="c749adf2e4d41ece" providerId="LiveId" clId="{A7A2492F-05B6-0347-9483-02BA56E57FA4}" dt="2025-03-03T01:34:51.853" v="739" actId="14100"/>
        <pc:sldMkLst>
          <pc:docMk/>
          <pc:sldMk cId="597178937" sldId="341"/>
        </pc:sldMkLst>
      </pc:sldChg>
      <pc:sldChg chg="addSp delSp modSp add mod modAnim">
        <pc:chgData name="Fabián Sanhueza" userId="c749adf2e4d41ece" providerId="LiveId" clId="{A7A2492F-05B6-0347-9483-02BA56E57FA4}" dt="2025-03-03T15:09:45.186" v="1400"/>
        <pc:sldMkLst>
          <pc:docMk/>
          <pc:sldMk cId="2547449732" sldId="342"/>
        </pc:sldMkLst>
      </pc:sldChg>
      <pc:sldChg chg="addSp delSp modSp add mod modAnim">
        <pc:chgData name="Fabián Sanhueza" userId="c749adf2e4d41ece" providerId="LiveId" clId="{A7A2492F-05B6-0347-9483-02BA56E57FA4}" dt="2025-03-04T13:58:19.216" v="2576" actId="6549"/>
        <pc:sldMkLst>
          <pc:docMk/>
          <pc:sldMk cId="3050550865" sldId="343"/>
        </pc:sldMkLst>
      </pc:sldChg>
      <pc:sldChg chg="addSp delSp modSp add mod">
        <pc:chgData name="Fabián Sanhueza" userId="c749adf2e4d41ece" providerId="LiveId" clId="{A7A2492F-05B6-0347-9483-02BA56E57FA4}" dt="2025-03-03T15:10:49.423" v="1432" actId="14100"/>
        <pc:sldMkLst>
          <pc:docMk/>
          <pc:sldMk cId="221142386" sldId="344"/>
        </pc:sldMkLst>
      </pc:sldChg>
      <pc:sldChg chg="delSp modSp add mod delAnim modAnim">
        <pc:chgData name="Fabián Sanhueza" userId="c749adf2e4d41ece" providerId="LiveId" clId="{A7A2492F-05B6-0347-9483-02BA56E57FA4}" dt="2025-03-03T15:47:55.132" v="1907"/>
        <pc:sldMkLst>
          <pc:docMk/>
          <pc:sldMk cId="3043896302" sldId="345"/>
        </pc:sldMkLst>
      </pc:sldChg>
      <pc:sldChg chg="new del">
        <pc:chgData name="Fabián Sanhueza" userId="c749adf2e4d41ece" providerId="LiveId" clId="{A7A2492F-05B6-0347-9483-02BA56E57FA4}" dt="2025-03-03T19:43:46.337" v="1909" actId="2696"/>
        <pc:sldMkLst>
          <pc:docMk/>
          <pc:sldMk cId="132030780" sldId="346"/>
        </pc:sldMkLst>
      </pc:sldChg>
      <pc:sldChg chg="addSp delSp modSp add mod ord delAnim modAnim">
        <pc:chgData name="Fabián Sanhueza" userId="c749adf2e4d41ece" providerId="LiveId" clId="{A7A2492F-05B6-0347-9483-02BA56E57FA4}" dt="2025-03-04T14:00:10.793" v="2583" actId="179"/>
        <pc:sldMkLst>
          <pc:docMk/>
          <pc:sldMk cId="1394004359" sldId="346"/>
        </pc:sldMkLst>
      </pc:sldChg>
      <pc:sldChg chg="addSp delSp modSp add mod">
        <pc:chgData name="Fabián Sanhueza" userId="c749adf2e4d41ece" providerId="LiveId" clId="{A7A2492F-05B6-0347-9483-02BA56E57FA4}" dt="2025-03-04T13:40:34.402" v="2229" actId="14100"/>
        <pc:sldMkLst>
          <pc:docMk/>
          <pc:sldMk cId="678656817" sldId="347"/>
        </pc:sldMkLst>
      </pc:sldChg>
      <pc:sldChg chg="delSp modSp add mod modAnim">
        <pc:chgData name="Fabián Sanhueza" userId="c749adf2e4d41ece" providerId="LiveId" clId="{A7A2492F-05B6-0347-9483-02BA56E57FA4}" dt="2025-03-04T13:38:39.082" v="2226" actId="20577"/>
        <pc:sldMkLst>
          <pc:docMk/>
          <pc:sldMk cId="2915490116" sldId="348"/>
        </pc:sldMkLst>
      </pc:sldChg>
      <pc:sldChg chg="addSp delSp modSp add mod">
        <pc:chgData name="Fabián Sanhueza" userId="c749adf2e4d41ece" providerId="LiveId" clId="{A7A2492F-05B6-0347-9483-02BA56E57FA4}" dt="2025-03-04T13:48:27.964" v="2570" actId="20577"/>
        <pc:sldMkLst>
          <pc:docMk/>
          <pc:sldMk cId="3174496946" sldId="349"/>
        </pc:sldMkLst>
      </pc:sldChg>
      <pc:sldChg chg="delSp modSp add mod ord">
        <pc:chgData name="Fabián Sanhueza" userId="c749adf2e4d41ece" providerId="LiveId" clId="{A7A2492F-05B6-0347-9483-02BA56E57FA4}" dt="2025-03-04T13:59:47.490" v="2579" actId="11"/>
        <pc:sldMkLst>
          <pc:docMk/>
          <pc:sldMk cId="1465187972" sldId="350"/>
        </pc:sldMkLst>
      </pc:sldChg>
      <pc:sldChg chg="modSp add mod ord">
        <pc:chgData name="Fabián Sanhueza" userId="c749adf2e4d41ece" providerId="LiveId" clId="{A7A2492F-05B6-0347-9483-02BA56E57FA4}" dt="2025-03-04T13:59:59.104" v="2581" actId="11"/>
        <pc:sldMkLst>
          <pc:docMk/>
          <pc:sldMk cId="4123960469" sldId="351"/>
        </pc:sldMkLst>
      </pc:sldChg>
    </pc:docChg>
  </pc:docChgLst>
  <pc:docChgLst>
    <pc:chgData name="Fabián Sanhueza" userId="c749adf2e4d41ece" providerId="LiveId" clId="{7848FF32-42BE-994A-878C-A43CC06AB9AD}"/>
    <pc:docChg chg="undo custSel modSld">
      <pc:chgData name="Fabián Sanhueza" userId="c749adf2e4d41ece" providerId="LiveId" clId="{7848FF32-42BE-994A-878C-A43CC06AB9AD}" dt="2025-04-03T13:34:57.363" v="651" actId="20577"/>
      <pc:docMkLst>
        <pc:docMk/>
      </pc:docMkLst>
      <pc:sldChg chg="modSp mod">
        <pc:chgData name="Fabián Sanhueza" userId="c749adf2e4d41ece" providerId="LiveId" clId="{7848FF32-42BE-994A-878C-A43CC06AB9AD}" dt="2025-04-03T13:11:35.374" v="19" actId="20577"/>
        <pc:sldMkLst>
          <pc:docMk/>
          <pc:sldMk cId="3137933092" sldId="256"/>
        </pc:sldMkLst>
        <pc:spChg chg="mod">
          <ac:chgData name="Fabián Sanhueza" userId="c749adf2e4d41ece" providerId="LiveId" clId="{7848FF32-42BE-994A-878C-A43CC06AB9AD}" dt="2025-04-03T13:11:35.374" v="19" actId="20577"/>
          <ac:spMkLst>
            <pc:docMk/>
            <pc:sldMk cId="3137933092" sldId="256"/>
            <ac:spMk id="6" creationId="{DA0D5A59-D146-DEAD-1D30-BF2BC8C10671}"/>
          </ac:spMkLst>
        </pc:spChg>
      </pc:sldChg>
      <pc:sldChg chg="delSp modSp mod delAnim">
        <pc:chgData name="Fabián Sanhueza" userId="c749adf2e4d41ece" providerId="LiveId" clId="{7848FF32-42BE-994A-878C-A43CC06AB9AD}" dt="2025-04-03T13:33:30.776" v="643" actId="20577"/>
        <pc:sldMkLst>
          <pc:docMk/>
          <pc:sldMk cId="2860363997" sldId="311"/>
        </pc:sldMkLst>
        <pc:spChg chg="mod">
          <ac:chgData name="Fabián Sanhueza" userId="c749adf2e4d41ece" providerId="LiveId" clId="{7848FF32-42BE-994A-878C-A43CC06AB9AD}" dt="2025-04-03T13:33:29.107" v="642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7848FF32-42BE-994A-878C-A43CC06AB9AD}" dt="2025-04-03T13:33:14.487" v="598" actId="1076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7848FF32-42BE-994A-878C-A43CC06AB9AD}" dt="2025-04-03T13:33:30.776" v="643" actId="20577"/>
          <ac:spMkLst>
            <pc:docMk/>
            <pc:sldMk cId="2860363997" sldId="311"/>
            <ac:spMk id="7" creationId="{ABB8AF62-D2D9-4199-A917-479310C03BDC}"/>
          </ac:spMkLst>
        </pc:spChg>
        <pc:spChg chg="del mod">
          <ac:chgData name="Fabián Sanhueza" userId="c749adf2e4d41ece" providerId="LiveId" clId="{7848FF32-42BE-994A-878C-A43CC06AB9AD}" dt="2025-04-03T13:33:05.924" v="596" actId="478"/>
          <ac:spMkLst>
            <pc:docMk/>
            <pc:sldMk cId="2860363997" sldId="311"/>
            <ac:spMk id="8" creationId="{C01E2952-E0EE-4B21-B0B0-9A1BE8B49730}"/>
          </ac:spMkLst>
        </pc:spChg>
        <pc:spChg chg="del mod">
          <ac:chgData name="Fabián Sanhueza" userId="c749adf2e4d41ece" providerId="LiveId" clId="{7848FF32-42BE-994A-878C-A43CC06AB9AD}" dt="2025-04-03T13:33:05.924" v="596" actId="478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7848FF32-42BE-994A-878C-A43CC06AB9AD}" dt="2025-04-03T13:12:00.574" v="59" actId="20577"/>
        <pc:sldMkLst>
          <pc:docMk/>
          <pc:sldMk cId="3297025274" sldId="315"/>
        </pc:sldMkLst>
        <pc:spChg chg="mod">
          <ac:chgData name="Fabián Sanhueza" userId="c749adf2e4d41ece" providerId="LiveId" clId="{7848FF32-42BE-994A-878C-A43CC06AB9AD}" dt="2025-04-03T13:12:00.574" v="59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modAnim">
        <pc:chgData name="Fabián Sanhueza" userId="c749adf2e4d41ece" providerId="LiveId" clId="{7848FF32-42BE-994A-878C-A43CC06AB9AD}" dt="2025-04-03T13:34:57.363" v="651" actId="20577"/>
        <pc:sldMkLst>
          <pc:docMk/>
          <pc:sldMk cId="2623426011" sldId="352"/>
        </pc:sldMkLst>
        <pc:spChg chg="mod">
          <ac:chgData name="Fabián Sanhueza" userId="c749adf2e4d41ece" providerId="LiveId" clId="{7848FF32-42BE-994A-878C-A43CC06AB9AD}" dt="2025-04-03T13:34:57.363" v="651" actId="20577"/>
          <ac:spMkLst>
            <pc:docMk/>
            <pc:sldMk cId="2623426011" sldId="352"/>
            <ac:spMk id="2" creationId="{8A30A86A-B936-F0F5-9F1D-7F4EAF9BFBF6}"/>
          </ac:spMkLst>
        </pc:spChg>
        <pc:spChg chg="add del">
          <ac:chgData name="Fabián Sanhueza" userId="c749adf2e4d41ece" providerId="LiveId" clId="{7848FF32-42BE-994A-878C-A43CC06AB9AD}" dt="2025-04-03T13:34:55.503" v="647" actId="22"/>
          <ac:spMkLst>
            <pc:docMk/>
            <pc:sldMk cId="2623426011" sldId="352"/>
            <ac:spMk id="10" creationId="{7A498688-EE02-DB01-1DFE-67B1770F1547}"/>
          </ac:spMkLst>
        </pc:spChg>
      </pc:sldChg>
      <pc:sldChg chg="modSp modAnim">
        <pc:chgData name="Fabián Sanhueza" userId="c749adf2e4d41ece" providerId="LiveId" clId="{7848FF32-42BE-994A-878C-A43CC06AB9AD}" dt="2025-04-03T13:29:19.679" v="335"/>
        <pc:sldMkLst>
          <pc:docMk/>
          <pc:sldMk cId="3160213179" sldId="369"/>
        </pc:sldMkLst>
        <pc:spChg chg="mod">
          <ac:chgData name="Fabián Sanhueza" userId="c749adf2e4d41ece" providerId="LiveId" clId="{7848FF32-42BE-994A-878C-A43CC06AB9AD}" dt="2025-04-03T13:29:11.500" v="332" actId="2710"/>
          <ac:spMkLst>
            <pc:docMk/>
            <pc:sldMk cId="3160213179" sldId="369"/>
            <ac:spMk id="3" creationId="{F1CE5234-D089-364C-406B-B50A8E04B846}"/>
          </ac:spMkLst>
        </pc:spChg>
      </pc:sldChg>
      <pc:sldChg chg="modSp modAnim">
        <pc:chgData name="Fabián Sanhueza" userId="c749adf2e4d41ece" providerId="LiveId" clId="{7848FF32-42BE-994A-878C-A43CC06AB9AD}" dt="2025-04-03T13:30:44.619" v="439"/>
        <pc:sldMkLst>
          <pc:docMk/>
          <pc:sldMk cId="954776750" sldId="370"/>
        </pc:sldMkLst>
        <pc:spChg chg="mod">
          <ac:chgData name="Fabián Sanhueza" userId="c749adf2e4d41ece" providerId="LiveId" clId="{7848FF32-42BE-994A-878C-A43CC06AB9AD}" dt="2025-04-03T13:30:36.667" v="436" actId="20577"/>
          <ac:spMkLst>
            <pc:docMk/>
            <pc:sldMk cId="954776750" sldId="370"/>
            <ac:spMk id="3" creationId="{F005AA19-8C6F-C3CF-9649-A32EAEC0BF8A}"/>
          </ac:spMkLst>
        </pc:spChg>
      </pc:sldChg>
      <pc:sldChg chg="addSp modSp mod modAnim">
        <pc:chgData name="Fabián Sanhueza" userId="c749adf2e4d41ece" providerId="LiveId" clId="{7848FF32-42BE-994A-878C-A43CC06AB9AD}" dt="2025-04-03T13:31:21.815" v="453"/>
        <pc:sldMkLst>
          <pc:docMk/>
          <pc:sldMk cId="1969456659" sldId="371"/>
        </pc:sldMkLst>
        <pc:spChg chg="mod">
          <ac:chgData name="Fabián Sanhueza" userId="c749adf2e4d41ece" providerId="LiveId" clId="{7848FF32-42BE-994A-878C-A43CC06AB9AD}" dt="2025-04-03T13:31:02.940" v="442" actId="1076"/>
          <ac:spMkLst>
            <pc:docMk/>
            <pc:sldMk cId="1969456659" sldId="371"/>
            <ac:spMk id="3" creationId="{BA105134-08C0-55E4-A352-94DA29B59577}"/>
          </ac:spMkLst>
        </pc:spChg>
        <pc:picChg chg="add mod">
          <ac:chgData name="Fabián Sanhueza" userId="c749adf2e4d41ece" providerId="LiveId" clId="{7848FF32-42BE-994A-878C-A43CC06AB9AD}" dt="2025-04-03T13:31:15.689" v="450" actId="1076"/>
          <ac:picMkLst>
            <pc:docMk/>
            <pc:sldMk cId="1969456659" sldId="371"/>
            <ac:picMk id="2" creationId="{0FDBEBC5-06C1-7853-9697-A8B333C81A99}"/>
          </ac:picMkLst>
        </pc:picChg>
        <pc:picChg chg="add mod">
          <ac:chgData name="Fabián Sanhueza" userId="c749adf2e4d41ece" providerId="LiveId" clId="{7848FF32-42BE-994A-878C-A43CC06AB9AD}" dt="2025-04-03T13:31:18.571" v="451" actId="1076"/>
          <ac:picMkLst>
            <pc:docMk/>
            <pc:sldMk cId="1969456659" sldId="371"/>
            <ac:picMk id="10" creationId="{19C46D7B-4BC6-FC3B-93F8-904B74BEB776}"/>
          </ac:picMkLst>
        </pc:picChg>
      </pc:sldChg>
      <pc:sldChg chg="addSp delSp modSp mod">
        <pc:chgData name="Fabián Sanhueza" userId="c749adf2e4d41ece" providerId="LiveId" clId="{7848FF32-42BE-994A-878C-A43CC06AB9AD}" dt="2025-04-03T13:31:58.016" v="484" actId="1076"/>
        <pc:sldMkLst>
          <pc:docMk/>
          <pc:sldMk cId="2388406807" sldId="372"/>
        </pc:sldMkLst>
        <pc:spChg chg="mod">
          <ac:chgData name="Fabián Sanhueza" userId="c749adf2e4d41ece" providerId="LiveId" clId="{7848FF32-42BE-994A-878C-A43CC06AB9AD}" dt="2025-04-03T13:31:38.846" v="473" actId="1076"/>
          <ac:spMkLst>
            <pc:docMk/>
            <pc:sldMk cId="2388406807" sldId="372"/>
            <ac:spMk id="3" creationId="{2C6ABD05-1025-B5D4-5A99-9CFE3548689F}"/>
          </ac:spMkLst>
        </pc:spChg>
        <pc:picChg chg="add mod modCrop">
          <ac:chgData name="Fabián Sanhueza" userId="c749adf2e4d41ece" providerId="LiveId" clId="{7848FF32-42BE-994A-878C-A43CC06AB9AD}" dt="2025-04-03T13:31:58.016" v="484" actId="1076"/>
          <ac:picMkLst>
            <pc:docMk/>
            <pc:sldMk cId="2388406807" sldId="372"/>
            <ac:picMk id="2" creationId="{0743C4A9-8506-B39F-BC7D-A03FE1876A79}"/>
          </ac:picMkLst>
        </pc:picChg>
        <pc:picChg chg="add del mod">
          <ac:chgData name="Fabián Sanhueza" userId="c749adf2e4d41ece" providerId="LiveId" clId="{7848FF32-42BE-994A-878C-A43CC06AB9AD}" dt="2025-04-03T13:31:48.950" v="480" actId="478"/>
          <ac:picMkLst>
            <pc:docMk/>
            <pc:sldMk cId="2388406807" sldId="372"/>
            <ac:picMk id="10" creationId="{8F982865-3172-C15C-FD69-E176309D1327}"/>
          </ac:picMkLst>
        </pc:picChg>
      </pc:sldChg>
    </pc:docChg>
  </pc:docChgLst>
  <pc:docChgLst>
    <pc:chgData name="Fabián Sanhueza" userId="c749adf2e4d41ece" providerId="LiveId" clId="{AC657068-CD65-B14E-9C16-FD50D02E2DF8}"/>
    <pc:docChg chg="undo custSel addSld delSld modSld sldOrd modSection">
      <pc:chgData name="Fabián Sanhueza" userId="c749adf2e4d41ece" providerId="LiveId" clId="{AC657068-CD65-B14E-9C16-FD50D02E2DF8}" dt="2025-03-19T21:20:56.376" v="1720" actId="20578"/>
      <pc:docMkLst>
        <pc:docMk/>
      </pc:docMkLst>
      <pc:sldChg chg="modSp mod">
        <pc:chgData name="Fabián Sanhueza" userId="c749adf2e4d41ece" providerId="LiveId" clId="{AC657068-CD65-B14E-9C16-FD50D02E2DF8}" dt="2025-03-19T19:55:44.403" v="86" actId="20577"/>
        <pc:sldMkLst>
          <pc:docMk/>
          <pc:sldMk cId="3137933092" sldId="256"/>
        </pc:sldMkLst>
        <pc:spChg chg="mod">
          <ac:chgData name="Fabián Sanhueza" userId="c749adf2e4d41ece" providerId="LiveId" clId="{AC657068-CD65-B14E-9C16-FD50D02E2DF8}" dt="2025-03-19T19:55:44.403" v="86" actId="20577"/>
          <ac:spMkLst>
            <pc:docMk/>
            <pc:sldMk cId="3137933092" sldId="256"/>
            <ac:spMk id="6" creationId="{DA0D5A59-D146-DEAD-1D30-BF2BC8C10671}"/>
          </ac:spMkLst>
        </pc:spChg>
        <pc:spChg chg="mod">
          <ac:chgData name="Fabián Sanhueza" userId="c749adf2e4d41ece" providerId="LiveId" clId="{AC657068-CD65-B14E-9C16-FD50D02E2DF8}" dt="2025-03-19T19:55:29.289" v="7" actId="20577"/>
          <ac:spMkLst>
            <pc:docMk/>
            <pc:sldMk cId="3137933092" sldId="256"/>
            <ac:spMk id="10" creationId="{5E45D71A-01A9-A838-3F1A-0244D131CAF3}"/>
          </ac:spMkLst>
        </pc:spChg>
      </pc:sldChg>
      <pc:sldChg chg="del">
        <pc:chgData name="Fabián Sanhueza" userId="c749adf2e4d41ece" providerId="LiveId" clId="{AC657068-CD65-B14E-9C16-FD50D02E2DF8}" dt="2025-03-19T20:02:38.936" v="608" actId="2696"/>
        <pc:sldMkLst>
          <pc:docMk/>
          <pc:sldMk cId="3302956057" sldId="257"/>
        </pc:sldMkLst>
      </pc:sldChg>
      <pc:sldChg chg="modSp">
        <pc:chgData name="Fabián Sanhueza" userId="c749adf2e4d41ece" providerId="LiveId" clId="{AC657068-CD65-B14E-9C16-FD50D02E2DF8}" dt="2025-03-19T20:01:01.517" v="498" actId="115"/>
        <pc:sldMkLst>
          <pc:docMk/>
          <pc:sldMk cId="2860363997" sldId="311"/>
        </pc:sldMkLst>
        <pc:spChg chg="mod">
          <ac:chgData name="Fabián Sanhueza" userId="c749adf2e4d41ece" providerId="LiveId" clId="{AC657068-CD65-B14E-9C16-FD50D02E2DF8}" dt="2025-03-19T19:59:49.780" v="312" actId="115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AC657068-CD65-B14E-9C16-FD50D02E2DF8}" dt="2025-03-19T20:00:11.699" v="357" actId="11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AC657068-CD65-B14E-9C16-FD50D02E2DF8}" dt="2025-03-19T20:00:31.629" v="411" actId="115"/>
          <ac:spMkLst>
            <pc:docMk/>
            <pc:sldMk cId="2860363997" sldId="311"/>
            <ac:spMk id="7" creationId="{ABB8AF62-D2D9-4199-A917-479310C03BDC}"/>
          </ac:spMkLst>
        </pc:spChg>
        <pc:spChg chg="mod">
          <ac:chgData name="Fabián Sanhueza" userId="c749adf2e4d41ece" providerId="LiveId" clId="{AC657068-CD65-B14E-9C16-FD50D02E2DF8}" dt="2025-03-19T20:00:38.053" v="424" actId="115"/>
          <ac:spMkLst>
            <pc:docMk/>
            <pc:sldMk cId="2860363997" sldId="311"/>
            <ac:spMk id="8" creationId="{C01E2952-E0EE-4B21-B0B0-9A1BE8B49730}"/>
          </ac:spMkLst>
        </pc:spChg>
        <pc:spChg chg="mod">
          <ac:chgData name="Fabián Sanhueza" userId="c749adf2e4d41ece" providerId="LiveId" clId="{AC657068-CD65-B14E-9C16-FD50D02E2DF8}" dt="2025-03-19T20:01:01.517" v="498" actId="115"/>
          <ac:spMkLst>
            <pc:docMk/>
            <pc:sldMk cId="2860363997" sldId="311"/>
            <ac:spMk id="9" creationId="{229A1BF3-0A77-49D1-812E-B8B88972A3A0}"/>
          </ac:spMkLst>
        </pc:spChg>
      </pc:sldChg>
      <pc:sldChg chg="modSp mod">
        <pc:chgData name="Fabián Sanhueza" userId="c749adf2e4d41ece" providerId="LiveId" clId="{AC657068-CD65-B14E-9C16-FD50D02E2DF8}" dt="2025-03-19T19:56:09.836" v="172" actId="20577"/>
        <pc:sldMkLst>
          <pc:docMk/>
          <pc:sldMk cId="3297025274" sldId="315"/>
        </pc:sldMkLst>
        <pc:spChg chg="mod">
          <ac:chgData name="Fabián Sanhueza" userId="c749adf2e4d41ece" providerId="LiveId" clId="{AC657068-CD65-B14E-9C16-FD50D02E2DF8}" dt="2025-03-19T19:56:09.836" v="172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AC657068-CD65-B14E-9C16-FD50D02E2DF8}" dt="2025-03-19T19:55:51.395" v="90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AC657068-CD65-B14E-9C16-FD50D02E2DF8}" dt="2025-03-19T20:02:38.946" v="609" actId="2696"/>
        <pc:sldMkLst>
          <pc:docMk/>
          <pc:sldMk cId="4056050518" sldId="340"/>
        </pc:sldMkLst>
      </pc:sldChg>
      <pc:sldChg chg="addSp delSp modSp mod modAnim">
        <pc:chgData name="Fabián Sanhueza" userId="c749adf2e4d41ece" providerId="LiveId" clId="{AC657068-CD65-B14E-9C16-FD50D02E2DF8}" dt="2025-03-19T20:02:30.567" v="604" actId="20577"/>
        <pc:sldMkLst>
          <pc:docMk/>
          <pc:sldMk cId="2623426011" sldId="352"/>
        </pc:sldMkLst>
        <pc:spChg chg="mod">
          <ac:chgData name="Fabián Sanhueza" userId="c749adf2e4d41ece" providerId="LiveId" clId="{AC657068-CD65-B14E-9C16-FD50D02E2DF8}" dt="2025-03-19T20:01:45.905" v="584" actId="20577"/>
          <ac:spMkLst>
            <pc:docMk/>
            <pc:sldMk cId="2623426011" sldId="352"/>
            <ac:spMk id="2" creationId="{8A30A86A-B936-F0F5-9F1D-7F4EAF9BFBF6}"/>
          </ac:spMkLst>
        </pc:spChg>
        <pc:spChg chg="add mod">
          <ac:chgData name="Fabián Sanhueza" userId="c749adf2e4d41ece" providerId="LiveId" clId="{AC657068-CD65-B14E-9C16-FD50D02E2DF8}" dt="2025-03-19T20:02:30.567" v="604" actId="20577"/>
          <ac:spMkLst>
            <pc:docMk/>
            <pc:sldMk cId="2623426011" sldId="352"/>
            <ac:spMk id="3" creationId="{1D755365-42CD-80B6-31CC-20D0B4CB3C81}"/>
          </ac:spMkLst>
        </pc:spChg>
      </pc:sldChg>
      <pc:sldChg chg="del">
        <pc:chgData name="Fabián Sanhueza" userId="c749adf2e4d41ece" providerId="LiveId" clId="{AC657068-CD65-B14E-9C16-FD50D02E2DF8}" dt="2025-03-19T20:02:38.998" v="615" actId="2696"/>
        <pc:sldMkLst>
          <pc:docMk/>
          <pc:sldMk cId="3155124830" sldId="353"/>
        </pc:sldMkLst>
      </pc:sldChg>
      <pc:sldChg chg="del">
        <pc:chgData name="Fabián Sanhueza" userId="c749adf2e4d41ece" providerId="LiveId" clId="{AC657068-CD65-B14E-9C16-FD50D02E2DF8}" dt="2025-03-19T20:02:39.034" v="618" actId="2696"/>
        <pc:sldMkLst>
          <pc:docMk/>
          <pc:sldMk cId="2543940360" sldId="354"/>
        </pc:sldMkLst>
      </pc:sldChg>
      <pc:sldChg chg="del">
        <pc:chgData name="Fabián Sanhueza" userId="c749adf2e4d41ece" providerId="LiveId" clId="{AC657068-CD65-B14E-9C16-FD50D02E2DF8}" dt="2025-03-19T20:02:38.927" v="607" actId="2696"/>
        <pc:sldMkLst>
          <pc:docMk/>
          <pc:sldMk cId="1776729828" sldId="355"/>
        </pc:sldMkLst>
      </pc:sldChg>
      <pc:sldChg chg="del">
        <pc:chgData name="Fabián Sanhueza" userId="c749adf2e4d41ece" providerId="LiveId" clId="{AC657068-CD65-B14E-9C16-FD50D02E2DF8}" dt="2025-03-19T20:02:38.902" v="605" actId="2696"/>
        <pc:sldMkLst>
          <pc:docMk/>
          <pc:sldMk cId="1234205124" sldId="356"/>
        </pc:sldMkLst>
      </pc:sldChg>
      <pc:sldChg chg="del">
        <pc:chgData name="Fabián Sanhueza" userId="c749adf2e4d41ece" providerId="LiveId" clId="{AC657068-CD65-B14E-9C16-FD50D02E2DF8}" dt="2025-03-19T20:02:39.001" v="616" actId="2696"/>
        <pc:sldMkLst>
          <pc:docMk/>
          <pc:sldMk cId="2023718237" sldId="357"/>
        </pc:sldMkLst>
      </pc:sldChg>
      <pc:sldChg chg="del">
        <pc:chgData name="Fabián Sanhueza" userId="c749adf2e4d41ece" providerId="LiveId" clId="{AC657068-CD65-B14E-9C16-FD50D02E2DF8}" dt="2025-03-19T20:02:38.973" v="613" actId="2696"/>
        <pc:sldMkLst>
          <pc:docMk/>
          <pc:sldMk cId="201280214" sldId="358"/>
        </pc:sldMkLst>
      </pc:sldChg>
      <pc:sldChg chg="del">
        <pc:chgData name="Fabián Sanhueza" userId="c749adf2e4d41ece" providerId="LiveId" clId="{AC657068-CD65-B14E-9C16-FD50D02E2DF8}" dt="2025-03-19T20:02:38.981" v="614" actId="2696"/>
        <pc:sldMkLst>
          <pc:docMk/>
          <pc:sldMk cId="3555762616" sldId="359"/>
        </pc:sldMkLst>
      </pc:sldChg>
      <pc:sldChg chg="del">
        <pc:chgData name="Fabián Sanhueza" userId="c749adf2e4d41ece" providerId="LiveId" clId="{AC657068-CD65-B14E-9C16-FD50D02E2DF8}" dt="2025-03-19T20:02:38.964" v="612" actId="2696"/>
        <pc:sldMkLst>
          <pc:docMk/>
          <pc:sldMk cId="3156303650" sldId="360"/>
        </pc:sldMkLst>
      </pc:sldChg>
      <pc:sldChg chg="del">
        <pc:chgData name="Fabián Sanhueza" userId="c749adf2e4d41ece" providerId="LiveId" clId="{AC657068-CD65-B14E-9C16-FD50D02E2DF8}" dt="2025-03-19T20:02:39.054" v="619" actId="2696"/>
        <pc:sldMkLst>
          <pc:docMk/>
          <pc:sldMk cId="1246647279" sldId="361"/>
        </pc:sldMkLst>
      </pc:sldChg>
      <pc:sldChg chg="del">
        <pc:chgData name="Fabián Sanhueza" userId="c749adf2e4d41ece" providerId="LiveId" clId="{AC657068-CD65-B14E-9C16-FD50D02E2DF8}" dt="2025-03-19T20:02:38.955" v="611" actId="2696"/>
        <pc:sldMkLst>
          <pc:docMk/>
          <pc:sldMk cId="3023605417" sldId="362"/>
        </pc:sldMkLst>
      </pc:sldChg>
      <pc:sldChg chg="del">
        <pc:chgData name="Fabián Sanhueza" userId="c749adf2e4d41ece" providerId="LiveId" clId="{AC657068-CD65-B14E-9C16-FD50D02E2DF8}" dt="2025-03-19T20:02:38.947" v="610" actId="2696"/>
        <pc:sldMkLst>
          <pc:docMk/>
          <pc:sldMk cId="426752741" sldId="363"/>
        </pc:sldMkLst>
      </pc:sldChg>
      <pc:sldChg chg="del">
        <pc:chgData name="Fabián Sanhueza" userId="c749adf2e4d41ece" providerId="LiveId" clId="{AC657068-CD65-B14E-9C16-FD50D02E2DF8}" dt="2025-03-19T20:04:02.371" v="711" actId="2696"/>
        <pc:sldMkLst>
          <pc:docMk/>
          <pc:sldMk cId="3242971469" sldId="364"/>
        </pc:sldMkLst>
      </pc:sldChg>
      <pc:sldChg chg="del">
        <pc:chgData name="Fabián Sanhueza" userId="c749adf2e4d41ece" providerId="LiveId" clId="{AC657068-CD65-B14E-9C16-FD50D02E2DF8}" dt="2025-03-19T20:04:03.620" v="712" actId="2696"/>
        <pc:sldMkLst>
          <pc:docMk/>
          <pc:sldMk cId="3006961643" sldId="365"/>
        </pc:sldMkLst>
      </pc:sldChg>
      <pc:sldChg chg="modSp mod modShow">
        <pc:chgData name="Fabián Sanhueza" userId="c749adf2e4d41ece" providerId="LiveId" clId="{AC657068-CD65-B14E-9C16-FD50D02E2DF8}" dt="2025-03-19T19:57:18.638" v="236" actId="403"/>
        <pc:sldMkLst>
          <pc:docMk/>
          <pc:sldMk cId="2349636255" sldId="366"/>
        </pc:sldMkLst>
      </pc:sldChg>
      <pc:sldChg chg="del">
        <pc:chgData name="Fabián Sanhueza" userId="c749adf2e4d41ece" providerId="LiveId" clId="{AC657068-CD65-B14E-9C16-FD50D02E2DF8}" dt="2025-03-19T20:02:38.912" v="606" actId="2696"/>
        <pc:sldMkLst>
          <pc:docMk/>
          <pc:sldMk cId="1491071667" sldId="367"/>
        </pc:sldMkLst>
      </pc:sldChg>
      <pc:sldChg chg="del">
        <pc:chgData name="Fabián Sanhueza" userId="c749adf2e4d41ece" providerId="LiveId" clId="{AC657068-CD65-B14E-9C16-FD50D02E2DF8}" dt="2025-03-19T20:02:39.002" v="617" actId="2696"/>
        <pc:sldMkLst>
          <pc:docMk/>
          <pc:sldMk cId="3960073396" sldId="368"/>
        </pc:sldMkLst>
      </pc:sldChg>
      <pc:sldChg chg="modSp add mod modAnim">
        <pc:chgData name="Fabián Sanhueza" userId="c749adf2e4d41ece" providerId="LiveId" clId="{AC657068-CD65-B14E-9C16-FD50D02E2DF8}" dt="2025-03-19T20:03:55.719" v="710" actId="14100"/>
        <pc:sldMkLst>
          <pc:docMk/>
          <pc:sldMk cId="3160213179" sldId="369"/>
        </pc:sldMkLst>
        <pc:spChg chg="mod">
          <ac:chgData name="Fabián Sanhueza" userId="c749adf2e4d41ece" providerId="LiveId" clId="{AC657068-CD65-B14E-9C16-FD50D02E2DF8}" dt="2025-03-19T20:02:25.384" v="598" actId="14100"/>
          <ac:spMkLst>
            <pc:docMk/>
            <pc:sldMk cId="3160213179" sldId="369"/>
            <ac:spMk id="9" creationId="{CFF62E39-470C-0483-5473-9AF4C399653D}"/>
          </ac:spMkLst>
        </pc:spChg>
      </pc:sldChg>
      <pc:sldChg chg="modSp add mod modAnim">
        <pc:chgData name="Fabián Sanhueza" userId="c749adf2e4d41ece" providerId="LiveId" clId="{AC657068-CD65-B14E-9C16-FD50D02E2DF8}" dt="2025-03-19T21:15:59.351" v="1275"/>
        <pc:sldMkLst>
          <pc:docMk/>
          <pc:sldMk cId="2444289560" sldId="370"/>
        </pc:sldMkLst>
      </pc:sldChg>
      <pc:sldChg chg="addSp delSp modSp add mod ord">
        <pc:chgData name="Fabián Sanhueza" userId="c749adf2e4d41ece" providerId="LiveId" clId="{AC657068-CD65-B14E-9C16-FD50D02E2DF8}" dt="2025-03-19T21:20:56.376" v="1720" actId="20578"/>
        <pc:sldMkLst>
          <pc:docMk/>
          <pc:sldMk cId="2028763075" sldId="371"/>
        </pc:sldMkLst>
      </pc:sldChg>
      <pc:sldChg chg="addSp modSp add mod modAnim">
        <pc:chgData name="Fabián Sanhueza" userId="c749adf2e4d41ece" providerId="LiveId" clId="{AC657068-CD65-B14E-9C16-FD50D02E2DF8}" dt="2025-03-19T21:15:51.132" v="1272"/>
        <pc:sldMkLst>
          <pc:docMk/>
          <pc:sldMk cId="3703875955" sldId="372"/>
        </pc:sldMkLst>
      </pc:sldChg>
      <pc:sldChg chg="addSp delSp modSp add mod ord modAnim">
        <pc:chgData name="Fabián Sanhueza" userId="c749adf2e4d41ece" providerId="LiveId" clId="{AC657068-CD65-B14E-9C16-FD50D02E2DF8}" dt="2025-03-19T21:20:51.083" v="1719" actId="1076"/>
        <pc:sldMkLst>
          <pc:docMk/>
          <pc:sldMk cId="2427115340" sldId="373"/>
        </pc:sldMkLst>
      </pc:sldChg>
      <pc:sldChg chg="addSp delSp modSp add mod delAnim modAnim">
        <pc:chgData name="Fabián Sanhueza" userId="c749adf2e4d41ece" providerId="LiveId" clId="{AC657068-CD65-B14E-9C16-FD50D02E2DF8}" dt="2025-03-19T21:19:06.753" v="1681"/>
        <pc:sldMkLst>
          <pc:docMk/>
          <pc:sldMk cId="1252597455" sldId="374"/>
        </pc:sldMkLst>
      </pc:sldChg>
      <pc:sldChg chg="add del">
        <pc:chgData name="Fabián Sanhueza" userId="c749adf2e4d41ece" providerId="LiveId" clId="{AC657068-CD65-B14E-9C16-FD50D02E2DF8}" dt="2025-03-19T21:16:56.949" v="1314"/>
        <pc:sldMkLst>
          <pc:docMk/>
          <pc:sldMk cId="2347315060" sldId="37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82644-B687-4B42-BCD1-D91CC419A35D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DB226-B167-DF42-8C45-8E003F482C7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86210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3E1AD-D4F1-E5AB-6CF6-F3FFCC4E3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2EC386-576B-8D60-189B-D90FE3BC2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192783-9ADA-6E88-E3D6-44B54507E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E0EA1A-58DB-14DC-1071-8AD764BE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F2FB84-8BD2-056D-4773-6A56D05A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969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4FCE8-9544-EEC7-89DD-0ABAF4F3D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4375A9-784B-5665-D525-166BB469F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90A3C4-C382-EF77-3847-3D3958CEF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CBECE1-907F-2EC8-031E-FD5460FD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6E75E2-D105-FE24-7EE7-940BB399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887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7BC7BC-AE25-CDFC-4E6F-F03CB8538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5C9DFB-D8E4-E17A-D19A-9A41DA750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3E4A8B-296B-1A3B-B1F0-46D476D7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1A4A26-75D4-547C-CBA2-5B5E598CA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1D180C-DE48-A036-9A25-587CEA05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3472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AF371F-9DF3-A4E4-F519-B025D1B6F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D2FB77-08A5-8FB3-6760-2E0263B3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CF30F1-E0CF-156A-ED63-C5B8CE44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1382E0-626F-041D-22DB-9B0A97BE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69D94F-F63F-734E-E979-49119DF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0279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EECCC-6A76-C743-D724-9DC7B57A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1F468D7-B070-BE9F-87DA-4F730288E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E818F4-4189-1555-F231-3D5B28A5D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822B79-A63F-B209-C2F1-B17C0C7D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C165DD-9BAA-1FB1-20C4-114C2120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838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ACEEFE-AD28-E5A9-BC25-2E72A832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EC0C56-421E-7FEC-7AA5-A32893A67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5FAD8C-DCFB-BE8C-F6DB-F1D4023AD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32D184-7433-8613-1473-A0E4547D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34E872-5727-105A-5B37-975E0714C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77A0C-CFC7-1EC0-2596-7E286285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051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02550-18D1-0F12-4CC1-D8156504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157DE4-5971-9CC4-3996-DF015887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5756B8-BC70-4651-5FAA-41BA8255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89B9A26-FC47-BAE6-1EC5-39CB6E1F21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BAA3637-1117-B5A5-6653-1E59D1CE8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0C52ABB-B2CC-C101-119D-FF6978B0E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405B8CD-C0C9-CDA5-8E4C-8160893B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3B717AE-76F7-D6DF-E839-FFC4CD0D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5454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22AE1-C0D5-1C02-4A8A-F64377869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06C3D8C-A412-35A9-8263-110EDF20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656A0B-3DC2-B811-B7BA-5409F814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22ADA4B-5347-B7FD-B277-539653D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88673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A715E8-0A15-09AD-C479-5A0DBC631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129830-C636-84E7-C1CB-81B7BC8B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C1DD7F-DBC5-4997-1F83-AC34FD286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56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90C68-5F22-7EEF-5338-A0748553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1DD36-93CB-29C5-F8B5-763C10B7F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03906D-6751-EA1E-10A5-A31DCFF27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460F8-4BAF-D65D-D57F-D62BB3668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3F8C21-461F-B735-0B8D-E06DEABC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2274D3-35A3-E9C7-89A9-4315CBD2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567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F21-25AF-8439-4EF8-31CEC0455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F3E5E1-DE26-DFDE-F048-23CEB7438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3B35BC-3DD8-07D5-B0EA-9D3B554A3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9D2578-B137-0171-CEF7-2C0B7849D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C8B7A4-D2F5-CD2D-E455-45BAC210C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DDDD1D-F495-53E2-7F5D-9B9D9199F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2758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78B5B66-84A1-1BB3-AFCB-DA7532A7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0734DA-447F-CD51-2CBD-89C9663C2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2627D-008A-96B2-0979-0A8A8ED12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458E8F-2B6B-0A41-9BE6-77E05DA98FB1}" type="datetimeFigureOut">
              <a:rPr lang="es-CL" smtClean="0"/>
              <a:t>22-10-25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D70186-6F07-60AB-3606-7A6DC2F2F0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86C5E4-290F-1658-6BC4-FE84735FF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40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FA99B996-673E-A1B0-1789-D1E82960C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264740"/>
            <a:ext cx="2628807" cy="131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2D7832A-A3BD-170E-FADA-85B7B2088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858" y="522414"/>
            <a:ext cx="2694745" cy="799055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7D42C8F-FEAE-6CB5-9DC4-8C2C7379A3EB}"/>
              </a:ext>
            </a:extLst>
          </p:cNvPr>
          <p:cNvSpPr/>
          <p:nvPr/>
        </p:nvSpPr>
        <p:spPr>
          <a:xfrm>
            <a:off x="0" y="1834815"/>
            <a:ext cx="12192000" cy="318836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E45D71A-01A9-A838-3F1A-0244D131CAF3}"/>
              </a:ext>
            </a:extLst>
          </p:cNvPr>
          <p:cNvSpPr txBox="1"/>
          <p:nvPr/>
        </p:nvSpPr>
        <p:spPr>
          <a:xfrm>
            <a:off x="1653193" y="2644169"/>
            <a:ext cx="88856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L" sz="4800" b="1" dirty="0">
                <a:solidFill>
                  <a:schemeClr val="bg1"/>
                </a:solidFill>
              </a:rPr>
              <a:t>Repaso de geometría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CD55188-6A58-C2D0-1F79-6EFE65282E82}"/>
              </a:ext>
            </a:extLst>
          </p:cNvPr>
          <p:cNvSpPr txBox="1"/>
          <p:nvPr/>
        </p:nvSpPr>
        <p:spPr>
          <a:xfrm>
            <a:off x="242635" y="5332739"/>
            <a:ext cx="11706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latin typeface="Aptos" panose="020B0004020202020204" pitchFamily="34" charset="0"/>
              </a:rPr>
              <a:t>Fabián Sanhueza Vásquez</a:t>
            </a:r>
          </a:p>
          <a:p>
            <a:pPr algn="ctr"/>
            <a:r>
              <a:rPr lang="es-CL" sz="2400" dirty="0">
                <a:latin typeface="Aptos" panose="020B0004020202020204" pitchFamily="34" charset="0"/>
              </a:rPr>
              <a:t>Profesor de Matemática y Computación</a:t>
            </a:r>
          </a:p>
          <a:p>
            <a:pPr algn="ctr"/>
            <a:r>
              <a:rPr lang="es-CL" sz="2400" dirty="0">
                <a:latin typeface="Aptos" panose="020B0004020202020204" pitchFamily="34" charset="0"/>
              </a:rPr>
              <a:t>Orientador Educacional y Vocacional</a:t>
            </a:r>
          </a:p>
        </p:txBody>
      </p:sp>
    </p:spTree>
    <p:extLst>
      <p:ext uri="{BB962C8B-B14F-4D97-AF65-F5344CB8AC3E}">
        <p14:creationId xmlns:p14="http://schemas.microsoft.com/office/powerpoint/2010/main" val="3137933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70E1C-AF40-8A94-9615-5CED48CE0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06C9909-4AE9-B6E3-9CA6-A43B6ACCA0BB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CA73F46-CB4D-8E67-FEDB-2433DE6360B9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F0258C4-F44C-3F20-BCBE-A1FEB0B4E301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DE0D0CE-1CD3-9CC4-1B21-10B035165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BB10239-40B1-A3B5-505A-D6451E765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852B4B0-6BEF-0581-4F29-5F3B781D5A8C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9A0526D-CA51-5B57-712E-1C1C17DA49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853"/>
          <a:stretch>
            <a:fillRect/>
          </a:stretch>
        </p:blipFill>
        <p:spPr>
          <a:xfrm>
            <a:off x="181708" y="950065"/>
            <a:ext cx="9313984" cy="54655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DFC96ED-DE07-7930-E09F-B119E61059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8767" y="2688286"/>
            <a:ext cx="2028093" cy="198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4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F8E99-CA8D-0DE5-79A1-3C278D9AC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A5CE182-46CB-8939-D723-3D5FAC1D62AC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F3807FC-86C1-E4D2-7519-064C98A84860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B5E9630-A08B-5E74-8CE3-A90A1B55783D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D609746-6AE8-7DC7-EDC4-025CCCF32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B7B79A-7B17-CD44-E843-4A5182ED2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8DB2DD1-7B7A-A504-E399-779D892CBCDD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C3F0653-5593-1EDD-A1B0-784A5B6B94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006"/>
          <a:stretch>
            <a:fillRect/>
          </a:stretch>
        </p:blipFill>
        <p:spPr>
          <a:xfrm>
            <a:off x="986821" y="923208"/>
            <a:ext cx="10215957" cy="558120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32C2AC0-E868-6288-2741-515698E852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8620" r="76395"/>
          <a:stretch>
            <a:fillRect/>
          </a:stretch>
        </p:blipFill>
        <p:spPr>
          <a:xfrm>
            <a:off x="7139213" y="4954646"/>
            <a:ext cx="2411423" cy="154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69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96B1F-A979-B461-05E2-EB73805AF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EE01BBA-8F77-26EF-D99A-B2B4EA1325B4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80DCDEE-7A6A-EC9A-A675-936EB3D3CF78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34F3E14-5E6B-D0A8-EB06-63B59A5FBD89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56BC4A7-3BB9-82EA-62A8-7889BBDDC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171A1BD-4643-534D-D6A6-DE997A733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82BD9CD-32FF-BA0F-8DD1-409EABF7A90C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EB09E92-9D95-2088-D4D0-24E97C0C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807" y="992659"/>
            <a:ext cx="9949986" cy="569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1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27900-53B5-6D09-9303-C5EE0056D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1470388-4AEF-A5F5-A402-3937970CF4C1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DEE8C9A-9C53-208F-1F7D-8E1C0D918324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E566B10-7573-A299-C936-BFA06608135D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1CB8061-381C-E9F0-8129-3B672ED89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E9183D6-E75F-8330-3F7C-01991218F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7AF9B44-7D96-1010-2C7A-088CAD618BDE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63F4871-3840-1880-02B4-078A48EEC06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1963"/>
          <a:stretch>
            <a:fillRect/>
          </a:stretch>
        </p:blipFill>
        <p:spPr>
          <a:xfrm>
            <a:off x="992629" y="936389"/>
            <a:ext cx="10204342" cy="34201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FA87D7E-8B61-C063-4407-BC6E1A35A2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1" t="60488" r="-171" b="-1498"/>
          <a:stretch>
            <a:fillRect/>
          </a:stretch>
        </p:blipFill>
        <p:spPr>
          <a:xfrm>
            <a:off x="992629" y="4331562"/>
            <a:ext cx="10204342" cy="241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11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40643F-FD90-69DA-5CEF-545D5A3DF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1B6C20B-79FB-D684-82A4-9AE530DA029E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2E10070-7C0A-7E1D-81DE-C1202D9E84FC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D9A70AA-E62B-AA6C-4CFA-1EAE94D19B58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58BC70F3-08E8-7F0E-61E4-B664A0C81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8C965C3-B0F9-E98E-1B6F-14D624068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657AD25-5B0A-09DA-FA71-35DDA0D1F598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84080EE-B63A-7FA7-4CB7-85C60D46E6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275"/>
          <a:stretch>
            <a:fillRect/>
          </a:stretch>
        </p:blipFill>
        <p:spPr>
          <a:xfrm>
            <a:off x="195019" y="812402"/>
            <a:ext cx="10808777" cy="588706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D8A1E9-4E69-6A29-F366-D1239089A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4946" y="2827479"/>
            <a:ext cx="19177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89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43864-0D0C-92BA-FADE-78C529959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48AA3AB-D54B-8EBD-CD67-4BC7D9AFFD5F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35027EF-A7C3-0D05-0075-015027F02893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8D7B033-EE07-69C8-CBC6-4D5DEA6D227D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E9C6A8E-C940-7B1D-F9AF-523C80928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9429043-F189-E16F-7100-F1C22E6E0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6029FBE-BEE5-E9C2-3AA2-3C9E81768872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4201DE-6304-CDD5-33DA-91EB4A4EA4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8836"/>
          <a:stretch>
            <a:fillRect/>
          </a:stretch>
        </p:blipFill>
        <p:spPr>
          <a:xfrm>
            <a:off x="195020" y="889894"/>
            <a:ext cx="11877993" cy="107839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9F72109-CE53-72EA-B269-F9E758B1858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4222"/>
          <a:stretch>
            <a:fillRect/>
          </a:stretch>
        </p:blipFill>
        <p:spPr>
          <a:xfrm>
            <a:off x="5296095" y="1778112"/>
            <a:ext cx="6700885" cy="220216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C46FEB3-0928-3F87-AB6A-139BB24F125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3285" b="937"/>
          <a:stretch>
            <a:fillRect/>
          </a:stretch>
        </p:blipFill>
        <p:spPr>
          <a:xfrm>
            <a:off x="5296095" y="4289000"/>
            <a:ext cx="6700885" cy="220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F06A0-4A87-82D7-7C2B-D787555D9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833211D-EC5C-98E9-8563-D927729019DF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5A12969-50BA-C9C2-35CD-B72A912A289B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979FC9C-91C5-85EE-B8A7-AD562CE14B53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6D8BBF24-E900-4518-3BBC-7F199F543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7A1EB34-6FB8-3D92-DD52-79DA5D99C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0DDC3C7-AEA4-32D0-2E43-FEBA2BC1B44D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BEEB7B4-B1BF-D821-B9EB-F9469AED3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368" y="905659"/>
            <a:ext cx="10002864" cy="57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3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DA86F1C6-E13C-FA86-EA8C-391B7A68A3C7}"/>
              </a:ext>
            </a:extLst>
          </p:cNvPr>
          <p:cNvSpPr txBox="1"/>
          <p:nvPr/>
        </p:nvSpPr>
        <p:spPr>
          <a:xfrm>
            <a:off x="1211371" y="4678722"/>
            <a:ext cx="6113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000" dirty="0">
                <a:latin typeface="Aptos" panose="020B0004020202020204" pitchFamily="34" charset="0"/>
              </a:rPr>
              <a:t>Aplicar la estadística descriptiva para analizar información a partir de tablas y gráficos de distinto tipo.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A9AE58A-1362-E80D-AE89-89CF4FFE368A}"/>
              </a:ext>
            </a:extLst>
          </p:cNvPr>
          <p:cNvSpPr txBox="1"/>
          <p:nvPr/>
        </p:nvSpPr>
        <p:spPr>
          <a:xfrm>
            <a:off x="136042" y="3676826"/>
            <a:ext cx="9929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800" dirty="0">
                <a:latin typeface="Aptos" panose="020B0004020202020204" pitchFamily="34" charset="0"/>
              </a:rPr>
              <a:t>Lunes 27 de octubre</a:t>
            </a:r>
          </a:p>
        </p:txBody>
      </p:sp>
      <p:pic>
        <p:nvPicPr>
          <p:cNvPr id="2" name="Imagen 1" descr="Imagen que contiene alimentos, dibujo&#10;&#10;Descripción generada automáticamente">
            <a:extLst>
              <a:ext uri="{FF2B5EF4-FFF2-40B4-BE49-F238E27FC236}">
                <a16:creationId xmlns:a16="http://schemas.microsoft.com/office/drawing/2014/main" id="{FC8F614F-0B80-FABC-914B-22CBA1FDC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CD47CC9-4FB4-35E8-C7B3-1B7B6698F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09" y="4755649"/>
            <a:ext cx="720000" cy="720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F1909A6-592F-3C03-C827-D7D291B4D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312" y="214137"/>
            <a:ext cx="4546271" cy="642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25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506D4-2302-541C-5662-38ABDA3F9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818BD06-E5F0-D46B-FE36-877AADDD5266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519D0-0316-CA97-3DCF-2BB0830A8AEB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54EECE4-BDDD-CCAC-8118-DA11B72BA853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21BC0E7-351D-ADB7-7CF3-25D158087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FEC5B2A-6445-26BE-9F8D-7C44C90DF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21BDFAB-F156-4091-8043-51596890C07C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A17DF54-2A3D-6662-8D2D-9641FB49FD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7278"/>
          <a:stretch>
            <a:fillRect/>
          </a:stretch>
        </p:blipFill>
        <p:spPr>
          <a:xfrm>
            <a:off x="968885" y="812402"/>
            <a:ext cx="10251830" cy="370802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B37AA68-CB6A-80E5-EA2D-E7E9F97C50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3594"/>
          <a:stretch>
            <a:fillRect/>
          </a:stretch>
        </p:blipFill>
        <p:spPr>
          <a:xfrm>
            <a:off x="968885" y="4572000"/>
            <a:ext cx="10251830" cy="215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0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6C1ED-01A3-8495-14A3-73B4BBB26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9A15D47-C89F-9D88-5EDF-E19CB932F134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34E0FB-2AB6-593F-D475-5D3C5C45B610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18BF7B7-172F-ECF5-5C0F-55143919760C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A226EC3-749F-145A-8E1A-FF64F8C6A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85DEB6D-13A7-4E3D-B671-19FE00ABE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B4F0FDA-513C-5822-3E6E-D77774C3540A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B84B09C-E3E5-9F0D-BE59-1C271F2D88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2919"/>
          <a:stretch>
            <a:fillRect/>
          </a:stretch>
        </p:blipFill>
        <p:spPr>
          <a:xfrm>
            <a:off x="1474367" y="801090"/>
            <a:ext cx="8668925" cy="336996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CF808DE-337E-87AF-4169-E6ED6F435A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0902"/>
          <a:stretch>
            <a:fillRect/>
          </a:stretch>
        </p:blipFill>
        <p:spPr>
          <a:xfrm>
            <a:off x="1474367" y="4337537"/>
            <a:ext cx="8668925" cy="230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11A7C-E015-A7EE-AB63-928009940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2710A9A-3CC9-990E-D070-A2DF53205707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BC3D353-3F93-416E-0E70-6C946344A213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E01CA1C-3CFE-A95C-CD61-8BF4310E604D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F138FA13-221A-B401-97B9-96AA5BA95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67D1136-7A30-DE9B-10B7-86ED9900A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9DDD707-3902-E5B3-00C1-9A08A6A01C01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3613590-5720-608C-8018-65C0B99523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7341"/>
          <a:stretch>
            <a:fillRect/>
          </a:stretch>
        </p:blipFill>
        <p:spPr>
          <a:xfrm>
            <a:off x="1022884" y="842232"/>
            <a:ext cx="9571892" cy="364770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97425FE-46F8-FE83-C852-94299CE50B7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2659"/>
          <a:stretch>
            <a:fillRect/>
          </a:stretch>
        </p:blipFill>
        <p:spPr>
          <a:xfrm>
            <a:off x="1022884" y="4489938"/>
            <a:ext cx="9571892" cy="217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4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427AD-6799-2E0B-1E94-2F7A56069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2AA1780-7BFA-0B7D-32EF-F2B17F060E18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C148B86-9C0B-449E-0A99-3F54A1537D38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C84757D-9E6A-F31C-FC0C-D5325ECAE86B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275133D-625F-9686-59A1-08F795550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DBE4E2-628E-605F-0E5D-674D37FFE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844682E-DCA2-AF4B-FE64-C43475157504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CDF1B7C-30F8-67D3-4DDB-5FAB406ACB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253"/>
          <a:stretch>
            <a:fillRect/>
          </a:stretch>
        </p:blipFill>
        <p:spPr>
          <a:xfrm>
            <a:off x="234462" y="839680"/>
            <a:ext cx="9554307" cy="585792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E298F7C-5636-ADC3-203E-41315F8E85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1992" r="90763" b="624"/>
          <a:stretch>
            <a:fillRect/>
          </a:stretch>
        </p:blipFill>
        <p:spPr>
          <a:xfrm>
            <a:off x="10245572" y="2720608"/>
            <a:ext cx="1375852" cy="201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260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739CB-1212-349E-A1A7-05D36F792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ABDB498-0176-6B1C-B0FC-FC831C41F992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44F4455-190E-3FAE-92D8-EBCAF335C0BE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60BC83D-B8E1-0201-70CA-B21948A7710B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9111F25-767C-0775-E4FF-9ECA1FD05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6F92AD1-17C2-C195-0480-9625FB18A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5F12310-1CAA-3D14-08FB-99323386142C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BFB75A7-F0F2-0EC2-CA6E-541669449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054" y="836997"/>
            <a:ext cx="10173491" cy="586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044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2C3AE-5296-236C-FE02-88C25AC50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A4086BD-A4CF-AFD6-3C4C-120D05B72128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C3721BD-2D3E-B79B-36A4-25C55095F3A0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F4A1715-EAE3-CB65-B30F-FCDC1CDDA5C8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17228A48-DBEC-526E-5FE5-3C7BE62BF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8E0E8FC-20F6-515A-9821-BE83E01C2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8EFD6DE-3871-8582-82F0-0388ED0180DF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599EDFB-9C54-159E-B751-1909B1EEC9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9983"/>
          <a:stretch>
            <a:fillRect/>
          </a:stretch>
        </p:blipFill>
        <p:spPr>
          <a:xfrm>
            <a:off x="210398" y="803280"/>
            <a:ext cx="8171601" cy="584787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779F432-BC30-B13C-BF88-3FDE19D70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676" y="2622550"/>
            <a:ext cx="11938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87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75ED4-D4A2-65A7-FA45-7FA2A5C1A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A57FE94-8D25-41DA-FF90-FB91D43C000C}"/>
              </a:ext>
            </a:extLst>
          </p:cNvPr>
          <p:cNvSpPr/>
          <p:nvPr/>
        </p:nvSpPr>
        <p:spPr>
          <a:xfrm>
            <a:off x="0" y="6799888"/>
            <a:ext cx="6094800" cy="58111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144312B-06FE-FD79-0CCE-A00CD0B6F323}"/>
              </a:ext>
            </a:extLst>
          </p:cNvPr>
          <p:cNvSpPr/>
          <p:nvPr/>
        </p:nvSpPr>
        <p:spPr>
          <a:xfrm>
            <a:off x="6097200" y="6799889"/>
            <a:ext cx="6094800" cy="58111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93A710D-DDDC-AACF-A1FE-3C6720E76782}"/>
              </a:ext>
            </a:extLst>
          </p:cNvPr>
          <p:cNvSpPr/>
          <p:nvPr/>
        </p:nvSpPr>
        <p:spPr>
          <a:xfrm>
            <a:off x="81723" y="711985"/>
            <a:ext cx="11991291" cy="45719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A5DC8803-251C-92B9-7D82-E86B5B1D4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3" y="58112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C554B9-C5B7-AC5F-258A-88530E1C5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63" y="91274"/>
            <a:ext cx="1908829" cy="56601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CB666FD-1253-0FFE-56A3-067AD8DF557A}"/>
              </a:ext>
            </a:extLst>
          </p:cNvPr>
          <p:cNvSpPr txBox="1"/>
          <p:nvPr/>
        </p:nvSpPr>
        <p:spPr>
          <a:xfrm>
            <a:off x="1510342" y="46389"/>
            <a:ext cx="859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F3F48D4-1EEB-1C57-8ABE-52143721F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77" y="965560"/>
            <a:ext cx="10462846" cy="552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4419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1969</TotalTime>
  <Words>64</Words>
  <Application>Microsoft Macintosh PowerPoint</Application>
  <PresentationFormat>Panorámica</PresentationFormat>
  <Paragraphs>20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Fabián Sanhueza</dc:creator>
  <cp:lastModifiedBy>Fabián Sanhueza</cp:lastModifiedBy>
  <cp:revision>27</cp:revision>
  <dcterms:created xsi:type="dcterms:W3CDTF">2025-02-26T18:05:53Z</dcterms:created>
  <dcterms:modified xsi:type="dcterms:W3CDTF">2025-10-22T12:06:56Z</dcterms:modified>
</cp:coreProperties>
</file>

<file path=docProps/thumbnail.jpeg>
</file>